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3"/>
  </p:notesMasterIdLst>
  <p:sldIdLst>
    <p:sldId id="256" r:id="rId2"/>
    <p:sldId id="258" r:id="rId3"/>
    <p:sldId id="267" r:id="rId4"/>
    <p:sldId id="262" r:id="rId5"/>
    <p:sldId id="259" r:id="rId6"/>
    <p:sldId id="260" r:id="rId7"/>
    <p:sldId id="301" r:id="rId8"/>
    <p:sldId id="268" r:id="rId9"/>
    <p:sldId id="270" r:id="rId10"/>
    <p:sldId id="272" r:id="rId11"/>
    <p:sldId id="261" r:id="rId12"/>
    <p:sldId id="298" r:id="rId13"/>
    <p:sldId id="274" r:id="rId14"/>
    <p:sldId id="275" r:id="rId15"/>
    <p:sldId id="276" r:id="rId16"/>
    <p:sldId id="280" r:id="rId17"/>
    <p:sldId id="278" r:id="rId18"/>
    <p:sldId id="279" r:id="rId19"/>
    <p:sldId id="277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9" r:id="rId31"/>
    <p:sldId id="292" r:id="rId32"/>
    <p:sldId id="291" r:id="rId33"/>
    <p:sldId id="293" r:id="rId34"/>
    <p:sldId id="296" r:id="rId35"/>
    <p:sldId id="295" r:id="rId36"/>
    <p:sldId id="294" r:id="rId37"/>
    <p:sldId id="297" r:id="rId38"/>
    <p:sldId id="302" r:id="rId39"/>
    <p:sldId id="303" r:id="rId40"/>
    <p:sldId id="304" r:id="rId41"/>
    <p:sldId id="305" r:id="rId42"/>
  </p:sldIdLst>
  <p:sldSz cx="12192000" cy="6858000"/>
  <p:notesSz cx="6858000" cy="9144000"/>
  <p:custDataLst>
    <p:tags r:id="rId4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5D2FA-B195-443D-AA9B-B699AE5C234C}" type="datetimeFigureOut">
              <a:rPr lang="en-GB" smtClean="0"/>
              <a:t>12/01/2021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05C71-BCBB-4468-B861-61D0ED1D5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68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Start by introducing</a:t>
            </a:r>
            <a:r>
              <a:rPr lang="en-GB" baseline="0" dirty="0" smtClean="0"/>
              <a:t> the session and ask does our current L&amp;D brand add real value to the business? The objective of this session is to make us into an L&amp;D Powerhouse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974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(FOR THE REMAINDER</a:t>
            </a:r>
            <a:r>
              <a:rPr lang="en-GB" baseline="0" dirty="0" smtClean="0"/>
              <a:t> OF THE SLIDE DECK RUN ACTIVITIES AND EXERCISES TO BRAINSTORM YOUR IDEAS – NOTE ON SLIDE 39 IS THE OUTPUT YOU WANT TO COME UP WITH. </a:t>
            </a:r>
            <a:r>
              <a:rPr lang="en-GB" baseline="0" smtClean="0"/>
              <a:t>SO IT MIGHT BE A GOOD IDEA TO LIST THESE UP.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694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 what’s the definition of a brand? Jeff Bezos says it best</a:t>
            </a:r>
            <a:r>
              <a:rPr lang="en-GB" baseline="0" dirty="0" smtClean="0"/>
              <a:t> in the quote…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4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 the acid test</a:t>
            </a:r>
            <a:r>
              <a:rPr lang="en-GB" baseline="0" dirty="0" smtClean="0"/>
              <a:t> question is this: What do our learners and stakeholders ay about us? When we’re not in the room. ASK FOR COMMENTS AND INPUT.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220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 we have any data to back up the comments and opinions we think? If not, set an action to get them.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933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 our L&amp;D Brand identity</a:t>
            </a:r>
            <a:r>
              <a:rPr lang="en-GB" baseline="0" dirty="0" smtClean="0"/>
              <a:t> is how our learners and stakeholders perceive us. What criteria do you think they use when evaluating L&amp;D? ask for a brainstorm before revealing the bullet points.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470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 what’s the pay off in improving</a:t>
            </a:r>
            <a:r>
              <a:rPr lang="en-GB" baseline="0" dirty="0" smtClean="0"/>
              <a:t> our L&amp;D Brand? LIST THE 3 HEADINGS AND ASK THE GROUP TO BRAINSTORM UNDER EACH.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292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Let’s start with WHY! Go over this slide. For L&amp;D to be effective we need PURPOSE, PROCESS AND RESULTS!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994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Okay, so lets move onto the main exercise. We’re</a:t>
            </a:r>
            <a:r>
              <a:rPr lang="en-GB" baseline="0" dirty="0" smtClean="0"/>
              <a:t> going to look at and brainstorm 12 areas…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654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Here are the areas we’re going to look at.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05C71-BCBB-4468-B861-61D0ED1D5C1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28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63D2DD3C-7A9B-4EE2-A616-4FEFA1BF9AE4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29" name="Рисунок 8">
            <a:extLst>
              <a:ext uri="{FF2B5EF4-FFF2-40B4-BE49-F238E27FC236}">
                <a16:creationId xmlns="" xmlns:a16="http://schemas.microsoft.com/office/drawing/2014/main" id="{65F71385-389B-49DD-8236-BC6D32C3B799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B01CDF56-494E-4C60-AF0F-27706294F766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FD803C49-943C-47BA-92DC-13A843BBC8E7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3FFAF0FC-5761-4FF9-A142-294A412E8274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3" name="Рисунок 14">
            <a:extLst>
              <a:ext uri="{FF2B5EF4-FFF2-40B4-BE49-F238E27FC236}">
                <a16:creationId xmlns="" xmlns:a16="http://schemas.microsoft.com/office/drawing/2014/main" id="{A59EFDF5-9183-4485-A020-07D94CB0F22D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21B1B895-3874-4E27-ABF1-2082DA98AB8D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28" name="Рисунок 8">
            <a:extLst>
              <a:ext uri="{FF2B5EF4-FFF2-40B4-BE49-F238E27FC236}">
                <a16:creationId xmlns="" xmlns:a16="http://schemas.microsoft.com/office/drawing/2014/main" id="{1B2F5688-65A1-46E5-92AD-CED11BABC15A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E59BCFA8-B61D-469A-A3D4-0A2EFE1E21FB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76204FD2-81BE-4EBD-9253-82457AB33DD7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DA2437E4-E681-4B6F-9CFC-D963D780BD94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2" name="Рисунок 14">
            <a:extLst>
              <a:ext uri="{FF2B5EF4-FFF2-40B4-BE49-F238E27FC236}">
                <a16:creationId xmlns="" xmlns:a16="http://schemas.microsoft.com/office/drawing/2014/main" id="{C5E3297C-B7E4-4D1C-9C89-62A7C6B07E5D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="" xmlns:a16="http://schemas.microsoft.com/office/drawing/2014/main" id="{8C897A10-A0E5-48EE-8FDE-2B878E612CE9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33" name="Рисунок 8">
            <a:extLst>
              <a:ext uri="{FF2B5EF4-FFF2-40B4-BE49-F238E27FC236}">
                <a16:creationId xmlns="" xmlns:a16="http://schemas.microsoft.com/office/drawing/2014/main" id="{6EE881B0-B00B-4CF9-A48F-6C46A7418397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34" name="Полилиния: фигура 33">
              <a:extLst>
                <a:ext uri="{FF2B5EF4-FFF2-40B4-BE49-F238E27FC236}">
                  <a16:creationId xmlns="" xmlns:a16="http://schemas.microsoft.com/office/drawing/2014/main" id="{13F1001E-037B-4FA7-A6E3-C3520AF05A31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" name="Полилиния: фигура 34">
              <a:extLst>
                <a:ext uri="{FF2B5EF4-FFF2-40B4-BE49-F238E27FC236}">
                  <a16:creationId xmlns="" xmlns:a16="http://schemas.microsoft.com/office/drawing/2014/main" id="{EA52BC5B-60C2-41CB-9DA0-5204135F9F21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" name="Полилиния: фигура 35">
              <a:extLst>
                <a:ext uri="{FF2B5EF4-FFF2-40B4-BE49-F238E27FC236}">
                  <a16:creationId xmlns="" xmlns:a16="http://schemas.microsoft.com/office/drawing/2014/main" id="{36DB7FA4-8846-45ED-B608-06EA2D09FB3C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7" name="Рисунок 14">
            <a:extLst>
              <a:ext uri="{FF2B5EF4-FFF2-40B4-BE49-F238E27FC236}">
                <a16:creationId xmlns="" xmlns:a16="http://schemas.microsoft.com/office/drawing/2014/main" id="{FB8C5F3D-9845-402B-8836-6FA88F7BB039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2B8C383B-330C-41DD-A668-C125130C1435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29" name="Рисунок 8">
            <a:extLst>
              <a:ext uri="{FF2B5EF4-FFF2-40B4-BE49-F238E27FC236}">
                <a16:creationId xmlns="" xmlns:a16="http://schemas.microsoft.com/office/drawing/2014/main" id="{B59A83F1-C169-4CD6-B321-96CBCE8BBD93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2E4596DB-AF84-470E-B97B-3174476AE7CB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99365926-27CD-4AEC-95DC-D7B3ED0A5DCA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C12E829C-94B4-45C8-B524-F75803AA9EB9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3" name="Рисунок 14">
            <a:extLst>
              <a:ext uri="{FF2B5EF4-FFF2-40B4-BE49-F238E27FC236}">
                <a16:creationId xmlns="" xmlns:a16="http://schemas.microsoft.com/office/drawing/2014/main" id="{92F8D888-6882-4B7B-BD6A-A202E86DA861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A7F9EDC9-7475-4E58-8E46-617BAFDD2C82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14" name="Рисунок 8">
            <a:extLst>
              <a:ext uri="{FF2B5EF4-FFF2-40B4-BE49-F238E27FC236}">
                <a16:creationId xmlns="" xmlns:a16="http://schemas.microsoft.com/office/drawing/2014/main" id="{34764812-2FA0-4B93-8135-331807D28A1A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0FC30742-7E24-43A8-B190-1A23C9D343B2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="" xmlns:a16="http://schemas.microsoft.com/office/drawing/2014/main" id="{2A8374AB-F7FB-4267-BADF-2D90A26B0846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="" xmlns:a16="http://schemas.microsoft.com/office/drawing/2014/main" id="{D3F2F8E5-9EA0-4354-98AF-A47F0E88D5BD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18" name="Рисунок 14">
            <a:extLst>
              <a:ext uri="{FF2B5EF4-FFF2-40B4-BE49-F238E27FC236}">
                <a16:creationId xmlns="" xmlns:a16="http://schemas.microsoft.com/office/drawing/2014/main" id="{4712BC14-702D-4169-BD79-C510E72C7B42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3345B979-3A0E-48B8-A956-CA8CECB352A5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30" name="Рисунок 8">
            <a:extLst>
              <a:ext uri="{FF2B5EF4-FFF2-40B4-BE49-F238E27FC236}">
                <a16:creationId xmlns="" xmlns:a16="http://schemas.microsoft.com/office/drawing/2014/main" id="{7F7E5AB5-1CF1-4773-BA10-6F89B8607785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71C54806-E340-42D6-BBE2-7798F636D6D1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C94C259E-0DB3-453A-A1F3-4B59AB947384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" name="Полилиния: фигура 32">
              <a:extLst>
                <a:ext uri="{FF2B5EF4-FFF2-40B4-BE49-F238E27FC236}">
                  <a16:creationId xmlns="" xmlns:a16="http://schemas.microsoft.com/office/drawing/2014/main" id="{776223DA-0ADF-45FF-AA9F-6568BF463405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4" name="Рисунок 14">
            <a:extLst>
              <a:ext uri="{FF2B5EF4-FFF2-40B4-BE49-F238E27FC236}">
                <a16:creationId xmlns="" xmlns:a16="http://schemas.microsoft.com/office/drawing/2014/main" id="{72B4D470-B353-494F-AC99-033F3135F62D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C70969F6-F69E-4285-89BF-2F03CF5C2117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30" name="Рисунок 8">
            <a:extLst>
              <a:ext uri="{FF2B5EF4-FFF2-40B4-BE49-F238E27FC236}">
                <a16:creationId xmlns="" xmlns:a16="http://schemas.microsoft.com/office/drawing/2014/main" id="{A242415E-5684-4732-853C-FD4426650F51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88DA5DAE-2EA6-49F2-ADC4-4E6506588175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53E2A88F-E331-4B08-A131-84733FAE69DC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" name="Полилиния: фигура 32">
              <a:extLst>
                <a:ext uri="{FF2B5EF4-FFF2-40B4-BE49-F238E27FC236}">
                  <a16:creationId xmlns="" xmlns:a16="http://schemas.microsoft.com/office/drawing/2014/main" id="{5DCCA1AC-6B41-4DE1-BEEF-8CE8E4A21CF4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34" name="Рисунок 14">
            <a:extLst>
              <a:ext uri="{FF2B5EF4-FFF2-40B4-BE49-F238E27FC236}">
                <a16:creationId xmlns="" xmlns:a16="http://schemas.microsoft.com/office/drawing/2014/main" id="{7BAC3F4D-7A18-4D33-841B-05408D4DFA22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0">
              <a:duotone>
                <a:schemeClr val="dk2">
                  <a:shade val="69000"/>
                  <a:hueMod val="91000"/>
                  <a:satMod val="164000"/>
                  <a:lumMod val="74000"/>
                </a:schemeClr>
                <a:schemeClr val="dk2">
                  <a:hueMod val="124000"/>
                  <a:satMod val="140000"/>
                  <a:lumMod val="14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Oval 12"/>
          <p:cNvSpPr/>
          <p:nvPr/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Oval 14"/>
          <p:cNvSpPr/>
          <p:nvPr/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Oval 17"/>
          <p:cNvSpPr/>
          <p:nvPr/>
        </p:nvSpPr>
        <p:spPr>
          <a:xfrm>
            <a:off x="8609012" y="58674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Oval 16"/>
          <p:cNvSpPr/>
          <p:nvPr/>
        </p:nvSpPr>
        <p:spPr>
          <a:xfrm>
            <a:off x="7999412" y="8464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Freeform 5"/>
          <p:cNvSpPr/>
          <p:nvPr/>
        </p:nvSpPr>
        <p:spPr bwMode="gray">
          <a:xfrm rot="21010068">
            <a:off x="8490951" y="17975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9" name="Freeform 5"/>
          <p:cNvSpPr/>
          <p:nvPr/>
        </p:nvSpPr>
        <p:spPr bwMode="gray">
          <a:xfrm>
            <a:off x="459506" y="1866405"/>
            <a:ext cx="11277600" cy="4533900"/>
          </a:xfrm>
          <a:custGeom>
            <a:avLst/>
            <a:gdLst/>
            <a:ahLst/>
            <a:cxnLst/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47F87182-9C27-4107-80B9-6A82D007F1B2}"/>
              </a:ext>
            </a:extLst>
          </p:cNvPr>
          <p:cNvSpPr/>
          <p:nvPr userDrawn="1"/>
        </p:nvSpPr>
        <p:spPr>
          <a:xfrm>
            <a:off x="2758648" y="6413150"/>
            <a:ext cx="81792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u="none" dirty="0">
                <a:solidFill>
                  <a:schemeClr val="tx1"/>
                </a:solidFill>
              </a:rPr>
              <a:t>MTD Training Group                   0333 320 2883               www.mtdtraining.com</a:t>
            </a:r>
            <a:endParaRPr lang="ru-RU" sz="1200" u="none" dirty="0">
              <a:solidFill>
                <a:schemeClr val="tx1"/>
              </a:solidFill>
            </a:endParaRPr>
          </a:p>
        </p:txBody>
      </p:sp>
      <p:grpSp>
        <p:nvGrpSpPr>
          <p:cNvPr id="43" name="Рисунок 8">
            <a:extLst>
              <a:ext uri="{FF2B5EF4-FFF2-40B4-BE49-F238E27FC236}">
                <a16:creationId xmlns="" xmlns:a16="http://schemas.microsoft.com/office/drawing/2014/main" id="{A9F0CBD4-6935-44BC-B04C-BDFE8052EC55}"/>
              </a:ext>
            </a:extLst>
          </p:cNvPr>
          <p:cNvGrpSpPr/>
          <p:nvPr userDrawn="1"/>
        </p:nvGrpSpPr>
        <p:grpSpPr>
          <a:xfrm>
            <a:off x="4804492" y="6461954"/>
            <a:ext cx="209758" cy="209744"/>
            <a:chOff x="185823" y="4562301"/>
            <a:chExt cx="537323" cy="537288"/>
          </a:xfrm>
          <a:solidFill>
            <a:srgbClr val="2B2048"/>
          </a:solidFill>
        </p:grpSpPr>
        <p:sp>
          <p:nvSpPr>
            <p:cNvPr id="45" name="Полилиния: фигура 44">
              <a:extLst>
                <a:ext uri="{FF2B5EF4-FFF2-40B4-BE49-F238E27FC236}">
                  <a16:creationId xmlns="" xmlns:a16="http://schemas.microsoft.com/office/drawing/2014/main" id="{90F9AFF3-73DD-4EE6-8D9F-F3BCE80573D9}"/>
                </a:ext>
              </a:extLst>
            </p:cNvPr>
            <p:cNvSpPr/>
            <p:nvPr/>
          </p:nvSpPr>
          <p:spPr>
            <a:xfrm>
              <a:off x="185823" y="4562852"/>
              <a:ext cx="536731" cy="536737"/>
            </a:xfrm>
            <a:custGeom>
              <a:avLst/>
              <a:gdLst>
                <a:gd name="connsiteX0" fmla="*/ 222519 w 536731"/>
                <a:gd name="connsiteY0" fmla="*/ 314257 h 536737"/>
                <a:gd name="connsiteX1" fmla="*/ 157045 w 536731"/>
                <a:gd name="connsiteY1" fmla="*/ 191143 h 536737"/>
                <a:gd name="connsiteX2" fmla="*/ 162334 w 536731"/>
                <a:gd name="connsiteY2" fmla="*/ 175727 h 536737"/>
                <a:gd name="connsiteX3" fmla="*/ 203836 w 536731"/>
                <a:gd name="connsiteY3" fmla="*/ 134246 h 536737"/>
                <a:gd name="connsiteX4" fmla="*/ 206447 w 536731"/>
                <a:gd name="connsiteY4" fmla="*/ 111318 h 536737"/>
                <a:gd name="connsiteX5" fmla="*/ 140370 w 536731"/>
                <a:gd name="connsiteY5" fmla="*/ 8715 h 536737"/>
                <a:gd name="connsiteX6" fmla="*/ 116366 w 536731"/>
                <a:gd name="connsiteY6" fmla="*/ 1961 h 536737"/>
                <a:gd name="connsiteX7" fmla="*/ 10286 w 536731"/>
                <a:gd name="connsiteY7" fmla="*/ 51920 h 536737"/>
                <a:gd name="connsiteX8" fmla="*/ 96 w 536731"/>
                <a:gd name="connsiteY8" fmla="*/ 70325 h 536737"/>
                <a:gd name="connsiteX9" fmla="*/ 156237 w 536731"/>
                <a:gd name="connsiteY9" fmla="*/ 380500 h 536737"/>
                <a:gd name="connsiteX10" fmla="*/ 466412 w 536731"/>
                <a:gd name="connsiteY10" fmla="*/ 536641 h 536737"/>
                <a:gd name="connsiteX11" fmla="*/ 484817 w 536731"/>
                <a:gd name="connsiteY11" fmla="*/ 526451 h 536737"/>
                <a:gd name="connsiteX12" fmla="*/ 534776 w 536731"/>
                <a:gd name="connsiteY12" fmla="*/ 420372 h 536737"/>
                <a:gd name="connsiteX13" fmla="*/ 528062 w 536731"/>
                <a:gd name="connsiteY13" fmla="*/ 396407 h 536737"/>
                <a:gd name="connsiteX14" fmla="*/ 425458 w 536731"/>
                <a:gd name="connsiteY14" fmla="*/ 330347 h 536737"/>
                <a:gd name="connsiteX15" fmla="*/ 402530 w 536731"/>
                <a:gd name="connsiteY15" fmla="*/ 332940 h 536737"/>
                <a:gd name="connsiteX16" fmla="*/ 361046 w 536731"/>
                <a:gd name="connsiteY16" fmla="*/ 374442 h 536737"/>
                <a:gd name="connsiteX17" fmla="*/ 345630 w 536731"/>
                <a:gd name="connsiteY17" fmla="*/ 379731 h 536737"/>
                <a:gd name="connsiteX18" fmla="*/ 222515 w 536731"/>
                <a:gd name="connsiteY18" fmla="*/ 314257 h 536737"/>
                <a:gd name="connsiteX19" fmla="*/ 222515 w 536731"/>
                <a:gd name="connsiteY19" fmla="*/ 314257 h 53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6731" h="536737">
                  <a:moveTo>
                    <a:pt x="222519" y="314257"/>
                  </a:moveTo>
                  <a:cubicBezTo>
                    <a:pt x="171233" y="262975"/>
                    <a:pt x="159656" y="211689"/>
                    <a:pt x="157045" y="191143"/>
                  </a:cubicBezTo>
                  <a:cubicBezTo>
                    <a:pt x="156315" y="185462"/>
                    <a:pt x="158269" y="179763"/>
                    <a:pt x="162334" y="175727"/>
                  </a:cubicBezTo>
                  <a:lnTo>
                    <a:pt x="203836" y="134246"/>
                  </a:lnTo>
                  <a:cubicBezTo>
                    <a:pt x="209940" y="128146"/>
                    <a:pt x="211023" y="118636"/>
                    <a:pt x="206447" y="111318"/>
                  </a:cubicBezTo>
                  <a:lnTo>
                    <a:pt x="140370" y="8715"/>
                  </a:lnTo>
                  <a:cubicBezTo>
                    <a:pt x="135306" y="610"/>
                    <a:pt x="124911" y="-2315"/>
                    <a:pt x="116366" y="1961"/>
                  </a:cubicBezTo>
                  <a:lnTo>
                    <a:pt x="10286" y="51920"/>
                  </a:lnTo>
                  <a:cubicBezTo>
                    <a:pt x="3377" y="55322"/>
                    <a:pt x="-687" y="62665"/>
                    <a:pt x="96" y="70325"/>
                  </a:cubicBezTo>
                  <a:cubicBezTo>
                    <a:pt x="5653" y="123128"/>
                    <a:pt x="28676" y="252933"/>
                    <a:pt x="156237" y="380500"/>
                  </a:cubicBezTo>
                  <a:cubicBezTo>
                    <a:pt x="283798" y="508072"/>
                    <a:pt x="413581" y="531081"/>
                    <a:pt x="466412" y="536641"/>
                  </a:cubicBezTo>
                  <a:cubicBezTo>
                    <a:pt x="474073" y="537425"/>
                    <a:pt x="481415" y="533360"/>
                    <a:pt x="484817" y="526451"/>
                  </a:cubicBezTo>
                  <a:lnTo>
                    <a:pt x="534776" y="420372"/>
                  </a:lnTo>
                  <a:cubicBezTo>
                    <a:pt x="539035" y="411844"/>
                    <a:pt x="536131" y="401477"/>
                    <a:pt x="528062" y="396407"/>
                  </a:cubicBezTo>
                  <a:lnTo>
                    <a:pt x="425458" y="330347"/>
                  </a:lnTo>
                  <a:cubicBezTo>
                    <a:pt x="418143" y="325767"/>
                    <a:pt x="408638" y="326840"/>
                    <a:pt x="402530" y="332940"/>
                  </a:cubicBezTo>
                  <a:lnTo>
                    <a:pt x="361046" y="374442"/>
                  </a:lnTo>
                  <a:cubicBezTo>
                    <a:pt x="357009" y="378507"/>
                    <a:pt x="351314" y="380462"/>
                    <a:pt x="345630" y="379731"/>
                  </a:cubicBezTo>
                  <a:cubicBezTo>
                    <a:pt x="325084" y="377120"/>
                    <a:pt x="273798" y="365540"/>
                    <a:pt x="222515" y="314257"/>
                  </a:cubicBezTo>
                  <a:lnTo>
                    <a:pt x="222515" y="314257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Полилиния: фигура 45">
              <a:extLst>
                <a:ext uri="{FF2B5EF4-FFF2-40B4-BE49-F238E27FC236}">
                  <a16:creationId xmlns="" xmlns:a16="http://schemas.microsoft.com/office/drawing/2014/main" id="{B9C642EE-FBAB-4CB8-9C75-0FD1803AEEF6}"/>
                </a:ext>
              </a:extLst>
            </p:cNvPr>
            <p:cNvSpPr/>
            <p:nvPr/>
          </p:nvSpPr>
          <p:spPr>
            <a:xfrm>
              <a:off x="435973" y="4654940"/>
              <a:ext cx="194537" cy="194537"/>
            </a:xfrm>
            <a:custGeom>
              <a:avLst/>
              <a:gdLst>
                <a:gd name="connsiteX0" fmla="*/ 176013 w 194537"/>
                <a:gd name="connsiteY0" fmla="*/ 194538 h 194537"/>
                <a:gd name="connsiteX1" fmla="*/ 157485 w 194537"/>
                <a:gd name="connsiteY1" fmla="*/ 176010 h 194537"/>
                <a:gd name="connsiteX2" fmla="*/ 18528 w 194537"/>
                <a:gd name="connsiteY2" fmla="*/ 37056 h 194537"/>
                <a:gd name="connsiteX3" fmla="*/ 0 w 194537"/>
                <a:gd name="connsiteY3" fmla="*/ 18528 h 194537"/>
                <a:gd name="connsiteX4" fmla="*/ 18528 w 194537"/>
                <a:gd name="connsiteY4" fmla="*/ 0 h 194537"/>
                <a:gd name="connsiteX5" fmla="*/ 194538 w 194537"/>
                <a:gd name="connsiteY5" fmla="*/ 176010 h 194537"/>
                <a:gd name="connsiteX6" fmla="*/ 176010 w 194537"/>
                <a:gd name="connsiteY6" fmla="*/ 194538 h 194537"/>
                <a:gd name="connsiteX7" fmla="*/ 176010 w 194537"/>
                <a:gd name="connsiteY7" fmla="*/ 194538 h 19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537" h="194537">
                  <a:moveTo>
                    <a:pt x="176013" y="194538"/>
                  </a:moveTo>
                  <a:cubicBezTo>
                    <a:pt x="165781" y="194538"/>
                    <a:pt x="157485" y="186242"/>
                    <a:pt x="157485" y="176010"/>
                  </a:cubicBezTo>
                  <a:cubicBezTo>
                    <a:pt x="157397" y="99305"/>
                    <a:pt x="95236" y="3714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15691" y="106"/>
                    <a:pt x="194432" y="78847"/>
                    <a:pt x="194538" y="176010"/>
                  </a:cubicBezTo>
                  <a:cubicBezTo>
                    <a:pt x="194538" y="186242"/>
                    <a:pt x="186242" y="194538"/>
                    <a:pt x="176010" y="194538"/>
                  </a:cubicBezTo>
                  <a:lnTo>
                    <a:pt x="176010" y="194538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Полилиния: фигура 46">
              <a:extLst>
                <a:ext uri="{FF2B5EF4-FFF2-40B4-BE49-F238E27FC236}">
                  <a16:creationId xmlns="" xmlns:a16="http://schemas.microsoft.com/office/drawing/2014/main" id="{3A799964-7D93-4E12-8F91-3C4547FC89C6}"/>
                </a:ext>
              </a:extLst>
            </p:cNvPr>
            <p:cNvSpPr/>
            <p:nvPr/>
          </p:nvSpPr>
          <p:spPr>
            <a:xfrm>
              <a:off x="435973" y="4562301"/>
              <a:ext cx="287173" cy="287177"/>
            </a:xfrm>
            <a:custGeom>
              <a:avLst/>
              <a:gdLst>
                <a:gd name="connsiteX0" fmla="*/ 268649 w 287173"/>
                <a:gd name="connsiteY0" fmla="*/ 287177 h 287177"/>
                <a:gd name="connsiteX1" fmla="*/ 250121 w 287173"/>
                <a:gd name="connsiteY1" fmla="*/ 268649 h 287177"/>
                <a:gd name="connsiteX2" fmla="*/ 18528 w 287173"/>
                <a:gd name="connsiteY2" fmla="*/ 37056 h 287177"/>
                <a:gd name="connsiteX3" fmla="*/ 0 w 287173"/>
                <a:gd name="connsiteY3" fmla="*/ 18528 h 287177"/>
                <a:gd name="connsiteX4" fmla="*/ 18528 w 287173"/>
                <a:gd name="connsiteY4" fmla="*/ 0 h 287177"/>
                <a:gd name="connsiteX5" fmla="*/ 287174 w 287173"/>
                <a:gd name="connsiteY5" fmla="*/ 268646 h 287177"/>
                <a:gd name="connsiteX6" fmla="*/ 281747 w 287173"/>
                <a:gd name="connsiteY6" fmla="*/ 281747 h 287177"/>
                <a:gd name="connsiteX7" fmla="*/ 268646 w 287173"/>
                <a:gd name="connsiteY7" fmla="*/ 287174 h 287177"/>
                <a:gd name="connsiteX8" fmla="*/ 268646 w 287173"/>
                <a:gd name="connsiteY8" fmla="*/ 287174 h 287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173" h="287177">
                  <a:moveTo>
                    <a:pt x="268649" y="287177"/>
                  </a:moveTo>
                  <a:cubicBezTo>
                    <a:pt x="258417" y="287177"/>
                    <a:pt x="250121" y="278882"/>
                    <a:pt x="250121" y="268649"/>
                  </a:cubicBezTo>
                  <a:cubicBezTo>
                    <a:pt x="249980" y="140803"/>
                    <a:pt x="146374" y="37200"/>
                    <a:pt x="18528" y="37056"/>
                  </a:cubicBezTo>
                  <a:cubicBezTo>
                    <a:pt x="8295" y="37056"/>
                    <a:pt x="0" y="28760"/>
                    <a:pt x="0" y="18528"/>
                  </a:cubicBezTo>
                  <a:cubicBezTo>
                    <a:pt x="0" y="8295"/>
                    <a:pt x="8295" y="0"/>
                    <a:pt x="18528" y="0"/>
                  </a:cubicBezTo>
                  <a:cubicBezTo>
                    <a:pt x="166829" y="162"/>
                    <a:pt x="287011" y="120345"/>
                    <a:pt x="287174" y="268646"/>
                  </a:cubicBezTo>
                  <a:cubicBezTo>
                    <a:pt x="287174" y="273561"/>
                    <a:pt x="285222" y="278271"/>
                    <a:pt x="281747" y="281747"/>
                  </a:cubicBezTo>
                  <a:cubicBezTo>
                    <a:pt x="278271" y="285222"/>
                    <a:pt x="273561" y="287174"/>
                    <a:pt x="268646" y="287174"/>
                  </a:cubicBezTo>
                  <a:lnTo>
                    <a:pt x="268646" y="287174"/>
                  </a:lnTo>
                  <a:close/>
                </a:path>
              </a:pathLst>
            </a:custGeom>
            <a:solidFill>
              <a:srgbClr val="2B2048"/>
            </a:solidFill>
            <a:ln w="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44" name="Рисунок 14">
            <a:extLst>
              <a:ext uri="{FF2B5EF4-FFF2-40B4-BE49-F238E27FC236}">
                <a16:creationId xmlns="" xmlns:a16="http://schemas.microsoft.com/office/drawing/2014/main" id="{2C80DF83-A7CD-4E1E-BF9D-C3A9F0C42F5C}"/>
              </a:ext>
            </a:extLst>
          </p:cNvPr>
          <p:cNvSpPr/>
          <p:nvPr userDrawn="1"/>
        </p:nvSpPr>
        <p:spPr>
          <a:xfrm>
            <a:off x="6432274" y="6437015"/>
            <a:ext cx="241168" cy="241196"/>
          </a:xfrm>
          <a:custGeom>
            <a:avLst/>
            <a:gdLst>
              <a:gd name="connsiteX0" fmla="*/ 300300 w 330877"/>
              <a:gd name="connsiteY0" fmla="*/ 69948 h 330915"/>
              <a:gd name="connsiteX1" fmla="*/ 300265 w 330877"/>
              <a:gd name="connsiteY1" fmla="*/ 69628 h 330915"/>
              <a:gd name="connsiteX2" fmla="*/ 298918 w 330877"/>
              <a:gd name="connsiteY2" fmla="*/ 67950 h 330915"/>
              <a:gd name="connsiteX3" fmla="*/ 289108 w 330877"/>
              <a:gd name="connsiteY3" fmla="*/ 55796 h 330915"/>
              <a:gd name="connsiteX4" fmla="*/ 286249 w 330877"/>
              <a:gd name="connsiteY4" fmla="*/ 52639 h 330915"/>
              <a:gd name="connsiteX5" fmla="*/ 275066 w 330877"/>
              <a:gd name="connsiteY5" fmla="*/ 41753 h 330915"/>
              <a:gd name="connsiteX6" fmla="*/ 272950 w 330877"/>
              <a:gd name="connsiteY6" fmla="*/ 39825 h 330915"/>
              <a:gd name="connsiteX7" fmla="*/ 241573 w 330877"/>
              <a:gd name="connsiteY7" fmla="*/ 18644 h 330915"/>
              <a:gd name="connsiteX8" fmla="*/ 240187 w 330877"/>
              <a:gd name="connsiteY8" fmla="*/ 17971 h 330915"/>
              <a:gd name="connsiteX9" fmla="*/ 224820 w 330877"/>
              <a:gd name="connsiteY9" fmla="*/ 11124 h 330915"/>
              <a:gd name="connsiteX10" fmla="*/ 221440 w 330877"/>
              <a:gd name="connsiteY10" fmla="*/ 9939 h 330915"/>
              <a:gd name="connsiteX11" fmla="*/ 207254 w 330877"/>
              <a:gd name="connsiteY11" fmla="*/ 5528 h 330915"/>
              <a:gd name="connsiteX12" fmla="*/ 202974 w 330877"/>
              <a:gd name="connsiteY12" fmla="*/ 4431 h 330915"/>
              <a:gd name="connsiteX13" fmla="*/ 188682 w 330877"/>
              <a:gd name="connsiteY13" fmla="*/ 1808 h 330915"/>
              <a:gd name="connsiteX14" fmla="*/ 184297 w 330877"/>
              <a:gd name="connsiteY14" fmla="*/ 1134 h 330915"/>
              <a:gd name="connsiteX15" fmla="*/ 146800 w 330877"/>
              <a:gd name="connsiteY15" fmla="*/ 1134 h 330915"/>
              <a:gd name="connsiteX16" fmla="*/ 142415 w 330877"/>
              <a:gd name="connsiteY16" fmla="*/ 1808 h 330915"/>
              <a:gd name="connsiteX17" fmla="*/ 128119 w 330877"/>
              <a:gd name="connsiteY17" fmla="*/ 4431 h 330915"/>
              <a:gd name="connsiteX18" fmla="*/ 123838 w 330877"/>
              <a:gd name="connsiteY18" fmla="*/ 5528 h 330915"/>
              <a:gd name="connsiteX19" fmla="*/ 109652 w 330877"/>
              <a:gd name="connsiteY19" fmla="*/ 9939 h 330915"/>
              <a:gd name="connsiteX20" fmla="*/ 106272 w 330877"/>
              <a:gd name="connsiteY20" fmla="*/ 11124 h 330915"/>
              <a:gd name="connsiteX21" fmla="*/ 90901 w 330877"/>
              <a:gd name="connsiteY21" fmla="*/ 17971 h 330915"/>
              <a:gd name="connsiteX22" fmla="*/ 89519 w 330877"/>
              <a:gd name="connsiteY22" fmla="*/ 18644 h 330915"/>
              <a:gd name="connsiteX23" fmla="*/ 58038 w 330877"/>
              <a:gd name="connsiteY23" fmla="*/ 39825 h 330915"/>
              <a:gd name="connsiteX24" fmla="*/ 55922 w 330877"/>
              <a:gd name="connsiteY24" fmla="*/ 41753 h 330915"/>
              <a:gd name="connsiteX25" fmla="*/ 44738 w 330877"/>
              <a:gd name="connsiteY25" fmla="*/ 52639 h 330915"/>
              <a:gd name="connsiteX26" fmla="*/ 41879 w 330877"/>
              <a:gd name="connsiteY26" fmla="*/ 55796 h 330915"/>
              <a:gd name="connsiteX27" fmla="*/ 32069 w 330877"/>
              <a:gd name="connsiteY27" fmla="*/ 67950 h 330915"/>
              <a:gd name="connsiteX28" fmla="*/ 30722 w 330877"/>
              <a:gd name="connsiteY28" fmla="*/ 69628 h 330915"/>
              <a:gd name="connsiteX29" fmla="*/ 30582 w 330877"/>
              <a:gd name="connsiteY29" fmla="*/ 69948 h 330915"/>
              <a:gd name="connsiteX30" fmla="*/ 30582 w 330877"/>
              <a:gd name="connsiteY30" fmla="*/ 260967 h 330915"/>
              <a:gd name="connsiteX31" fmla="*/ 30722 w 330877"/>
              <a:gd name="connsiteY31" fmla="*/ 261287 h 330915"/>
              <a:gd name="connsiteX32" fmla="*/ 32069 w 330877"/>
              <a:gd name="connsiteY32" fmla="*/ 262965 h 330915"/>
              <a:gd name="connsiteX33" fmla="*/ 41879 w 330877"/>
              <a:gd name="connsiteY33" fmla="*/ 275119 h 330915"/>
              <a:gd name="connsiteX34" fmla="*/ 44738 w 330877"/>
              <a:gd name="connsiteY34" fmla="*/ 278276 h 330915"/>
              <a:gd name="connsiteX35" fmla="*/ 55922 w 330877"/>
              <a:gd name="connsiteY35" fmla="*/ 289162 h 330915"/>
              <a:gd name="connsiteX36" fmla="*/ 58038 w 330877"/>
              <a:gd name="connsiteY36" fmla="*/ 291090 h 330915"/>
              <a:gd name="connsiteX37" fmla="*/ 89410 w 330877"/>
              <a:gd name="connsiteY37" fmla="*/ 312271 h 330915"/>
              <a:gd name="connsiteX38" fmla="*/ 90796 w 330877"/>
              <a:gd name="connsiteY38" fmla="*/ 312945 h 330915"/>
              <a:gd name="connsiteX39" fmla="*/ 106163 w 330877"/>
              <a:gd name="connsiteY39" fmla="*/ 319791 h 330915"/>
              <a:gd name="connsiteX40" fmla="*/ 109542 w 330877"/>
              <a:gd name="connsiteY40" fmla="*/ 320976 h 330915"/>
              <a:gd name="connsiteX41" fmla="*/ 123729 w 330877"/>
              <a:gd name="connsiteY41" fmla="*/ 325387 h 330915"/>
              <a:gd name="connsiteX42" fmla="*/ 128009 w 330877"/>
              <a:gd name="connsiteY42" fmla="*/ 326484 h 330915"/>
              <a:gd name="connsiteX43" fmla="*/ 142301 w 330877"/>
              <a:gd name="connsiteY43" fmla="*/ 329107 h 330915"/>
              <a:gd name="connsiteX44" fmla="*/ 146686 w 330877"/>
              <a:gd name="connsiteY44" fmla="*/ 329781 h 330915"/>
              <a:gd name="connsiteX45" fmla="*/ 184183 w 330877"/>
              <a:gd name="connsiteY45" fmla="*/ 329781 h 330915"/>
              <a:gd name="connsiteX46" fmla="*/ 188568 w 330877"/>
              <a:gd name="connsiteY46" fmla="*/ 329107 h 330915"/>
              <a:gd name="connsiteX47" fmla="*/ 202864 w 330877"/>
              <a:gd name="connsiteY47" fmla="*/ 326484 h 330915"/>
              <a:gd name="connsiteX48" fmla="*/ 207144 w 330877"/>
              <a:gd name="connsiteY48" fmla="*/ 325387 h 330915"/>
              <a:gd name="connsiteX49" fmla="*/ 221331 w 330877"/>
              <a:gd name="connsiteY49" fmla="*/ 320976 h 330915"/>
              <a:gd name="connsiteX50" fmla="*/ 224710 w 330877"/>
              <a:gd name="connsiteY50" fmla="*/ 319791 h 330915"/>
              <a:gd name="connsiteX51" fmla="*/ 240082 w 330877"/>
              <a:gd name="connsiteY51" fmla="*/ 312945 h 330915"/>
              <a:gd name="connsiteX52" fmla="*/ 241463 w 330877"/>
              <a:gd name="connsiteY52" fmla="*/ 312271 h 330915"/>
              <a:gd name="connsiteX53" fmla="*/ 272840 w 330877"/>
              <a:gd name="connsiteY53" fmla="*/ 291090 h 330915"/>
              <a:gd name="connsiteX54" fmla="*/ 274956 w 330877"/>
              <a:gd name="connsiteY54" fmla="*/ 289162 h 330915"/>
              <a:gd name="connsiteX55" fmla="*/ 286140 w 330877"/>
              <a:gd name="connsiteY55" fmla="*/ 278276 h 330915"/>
              <a:gd name="connsiteX56" fmla="*/ 288999 w 330877"/>
              <a:gd name="connsiteY56" fmla="*/ 275119 h 330915"/>
              <a:gd name="connsiteX57" fmla="*/ 298809 w 330877"/>
              <a:gd name="connsiteY57" fmla="*/ 262965 h 330915"/>
              <a:gd name="connsiteX58" fmla="*/ 300156 w 330877"/>
              <a:gd name="connsiteY58" fmla="*/ 261287 h 330915"/>
              <a:gd name="connsiteX59" fmla="*/ 300296 w 330877"/>
              <a:gd name="connsiteY59" fmla="*/ 260967 h 330915"/>
              <a:gd name="connsiteX60" fmla="*/ 300296 w 330877"/>
              <a:gd name="connsiteY60" fmla="*/ 69948 h 330915"/>
              <a:gd name="connsiteX61" fmla="*/ 286813 w 330877"/>
              <a:gd name="connsiteY61" fmla="*/ 92314 h 330915"/>
              <a:gd name="connsiteX62" fmla="*/ 306757 w 330877"/>
              <a:gd name="connsiteY62" fmla="*/ 153634 h 330915"/>
              <a:gd name="connsiteX63" fmla="*/ 235946 w 330877"/>
              <a:gd name="connsiteY63" fmla="*/ 153634 h 330915"/>
              <a:gd name="connsiteX64" fmla="*/ 229327 w 330877"/>
              <a:gd name="connsiteY64" fmla="*/ 111913 h 330915"/>
              <a:gd name="connsiteX65" fmla="*/ 286817 w 330877"/>
              <a:gd name="connsiteY65" fmla="*/ 92310 h 330915"/>
              <a:gd name="connsiteX66" fmla="*/ 195572 w 330877"/>
              <a:gd name="connsiteY66" fmla="*/ 26854 h 330915"/>
              <a:gd name="connsiteX67" fmla="*/ 197535 w 330877"/>
              <a:gd name="connsiteY67" fmla="*/ 27374 h 330915"/>
              <a:gd name="connsiteX68" fmla="*/ 210065 w 330877"/>
              <a:gd name="connsiteY68" fmla="*/ 30920 h 330915"/>
              <a:gd name="connsiteX69" fmla="*/ 211918 w 330877"/>
              <a:gd name="connsiteY69" fmla="*/ 31606 h 330915"/>
              <a:gd name="connsiteX70" fmla="*/ 223919 w 330877"/>
              <a:gd name="connsiteY70" fmla="*/ 36337 h 330915"/>
              <a:gd name="connsiteX71" fmla="*/ 225965 w 330877"/>
              <a:gd name="connsiteY71" fmla="*/ 37329 h 330915"/>
              <a:gd name="connsiteX72" fmla="*/ 236982 w 330877"/>
              <a:gd name="connsiteY72" fmla="*/ 43135 h 330915"/>
              <a:gd name="connsiteX73" fmla="*/ 239347 w 330877"/>
              <a:gd name="connsiteY73" fmla="*/ 44565 h 330915"/>
              <a:gd name="connsiteX74" fmla="*/ 249280 w 330877"/>
              <a:gd name="connsiteY74" fmla="*/ 51245 h 330915"/>
              <a:gd name="connsiteX75" fmla="*/ 251750 w 330877"/>
              <a:gd name="connsiteY75" fmla="*/ 53090 h 330915"/>
              <a:gd name="connsiteX76" fmla="*/ 260809 w 330877"/>
              <a:gd name="connsiteY76" fmla="*/ 60692 h 330915"/>
              <a:gd name="connsiteX77" fmla="*/ 263091 w 330877"/>
              <a:gd name="connsiteY77" fmla="*/ 62760 h 330915"/>
              <a:gd name="connsiteX78" fmla="*/ 271791 w 330877"/>
              <a:gd name="connsiteY78" fmla="*/ 71819 h 330915"/>
              <a:gd name="connsiteX79" fmla="*/ 272880 w 330877"/>
              <a:gd name="connsiteY79" fmla="*/ 72999 h 330915"/>
              <a:gd name="connsiteX80" fmla="*/ 222459 w 330877"/>
              <a:gd name="connsiteY80" fmla="*/ 89197 h 330915"/>
              <a:gd name="connsiteX81" fmla="*/ 190636 w 330877"/>
              <a:gd name="connsiteY81" fmla="*/ 26045 h 330915"/>
              <a:gd name="connsiteX82" fmla="*/ 195576 w 330877"/>
              <a:gd name="connsiteY82" fmla="*/ 26859 h 330915"/>
              <a:gd name="connsiteX83" fmla="*/ 118636 w 330877"/>
              <a:gd name="connsiteY83" fmla="*/ 153634 h 330915"/>
              <a:gd name="connsiteX84" fmla="*/ 125137 w 330877"/>
              <a:gd name="connsiteY84" fmla="*/ 115804 h 330915"/>
              <a:gd name="connsiteX85" fmla="*/ 165498 w 330877"/>
              <a:gd name="connsiteY85" fmla="*/ 118169 h 330915"/>
              <a:gd name="connsiteX86" fmla="*/ 205894 w 330877"/>
              <a:gd name="connsiteY86" fmla="*/ 115747 h 330915"/>
              <a:gd name="connsiteX87" fmla="*/ 212360 w 330877"/>
              <a:gd name="connsiteY87" fmla="*/ 153638 h 330915"/>
              <a:gd name="connsiteX88" fmla="*/ 118636 w 330877"/>
              <a:gd name="connsiteY88" fmla="*/ 153638 h 330915"/>
              <a:gd name="connsiteX89" fmla="*/ 212360 w 330877"/>
              <a:gd name="connsiteY89" fmla="*/ 177277 h 330915"/>
              <a:gd name="connsiteX90" fmla="*/ 205859 w 330877"/>
              <a:gd name="connsiteY90" fmla="*/ 215107 h 330915"/>
              <a:gd name="connsiteX91" fmla="*/ 165498 w 330877"/>
              <a:gd name="connsiteY91" fmla="*/ 212741 h 330915"/>
              <a:gd name="connsiteX92" fmla="*/ 125102 w 330877"/>
              <a:gd name="connsiteY92" fmla="*/ 215107 h 330915"/>
              <a:gd name="connsiteX93" fmla="*/ 118636 w 330877"/>
              <a:gd name="connsiteY93" fmla="*/ 177277 h 330915"/>
              <a:gd name="connsiteX94" fmla="*/ 212360 w 330877"/>
              <a:gd name="connsiteY94" fmla="*/ 177277 h 330915"/>
              <a:gd name="connsiteX95" fmla="*/ 165498 w 330877"/>
              <a:gd name="connsiteY95" fmla="*/ 31300 h 330915"/>
              <a:gd name="connsiteX96" fmla="*/ 198449 w 330877"/>
              <a:gd name="connsiteY96" fmla="*/ 92773 h 330915"/>
              <a:gd name="connsiteX97" fmla="*/ 165498 w 330877"/>
              <a:gd name="connsiteY97" fmla="*/ 94522 h 330915"/>
              <a:gd name="connsiteX98" fmla="*/ 132587 w 330877"/>
              <a:gd name="connsiteY98" fmla="*/ 92760 h 330915"/>
              <a:gd name="connsiteX99" fmla="*/ 165498 w 330877"/>
              <a:gd name="connsiteY99" fmla="*/ 31296 h 330915"/>
              <a:gd name="connsiteX100" fmla="*/ 59218 w 330877"/>
              <a:gd name="connsiteY100" fmla="*/ 71801 h 330915"/>
              <a:gd name="connsiteX101" fmla="*/ 67918 w 330877"/>
              <a:gd name="connsiteY101" fmla="*/ 62747 h 330915"/>
              <a:gd name="connsiteX102" fmla="*/ 70200 w 330877"/>
              <a:gd name="connsiteY102" fmla="*/ 60679 h 330915"/>
              <a:gd name="connsiteX103" fmla="*/ 79254 w 330877"/>
              <a:gd name="connsiteY103" fmla="*/ 53077 h 330915"/>
              <a:gd name="connsiteX104" fmla="*/ 81724 w 330877"/>
              <a:gd name="connsiteY104" fmla="*/ 51232 h 330915"/>
              <a:gd name="connsiteX105" fmla="*/ 91657 w 330877"/>
              <a:gd name="connsiteY105" fmla="*/ 44551 h 330915"/>
              <a:gd name="connsiteX106" fmla="*/ 94022 w 330877"/>
              <a:gd name="connsiteY106" fmla="*/ 43122 h 330915"/>
              <a:gd name="connsiteX107" fmla="*/ 105039 w 330877"/>
              <a:gd name="connsiteY107" fmla="*/ 37316 h 330915"/>
              <a:gd name="connsiteX108" fmla="*/ 107086 w 330877"/>
              <a:gd name="connsiteY108" fmla="*/ 36324 h 330915"/>
              <a:gd name="connsiteX109" fmla="*/ 119086 w 330877"/>
              <a:gd name="connsiteY109" fmla="*/ 31593 h 330915"/>
              <a:gd name="connsiteX110" fmla="*/ 120940 w 330877"/>
              <a:gd name="connsiteY110" fmla="*/ 30907 h 330915"/>
              <a:gd name="connsiteX111" fmla="*/ 133470 w 330877"/>
              <a:gd name="connsiteY111" fmla="*/ 27361 h 330915"/>
              <a:gd name="connsiteX112" fmla="*/ 135446 w 330877"/>
              <a:gd name="connsiteY112" fmla="*/ 26854 h 330915"/>
              <a:gd name="connsiteX113" fmla="*/ 140386 w 330877"/>
              <a:gd name="connsiteY113" fmla="*/ 26037 h 330915"/>
              <a:gd name="connsiteX114" fmla="*/ 108550 w 330877"/>
              <a:gd name="connsiteY114" fmla="*/ 89201 h 330915"/>
              <a:gd name="connsiteX115" fmla="*/ 58129 w 330877"/>
              <a:gd name="connsiteY115" fmla="*/ 73004 h 330915"/>
              <a:gd name="connsiteX116" fmla="*/ 59218 w 330877"/>
              <a:gd name="connsiteY116" fmla="*/ 71797 h 330915"/>
              <a:gd name="connsiteX117" fmla="*/ 44179 w 330877"/>
              <a:gd name="connsiteY117" fmla="*/ 92314 h 330915"/>
              <a:gd name="connsiteX118" fmla="*/ 101656 w 330877"/>
              <a:gd name="connsiteY118" fmla="*/ 111918 h 330915"/>
              <a:gd name="connsiteX119" fmla="*/ 95045 w 330877"/>
              <a:gd name="connsiteY119" fmla="*/ 153638 h 330915"/>
              <a:gd name="connsiteX120" fmla="*/ 24234 w 330877"/>
              <a:gd name="connsiteY120" fmla="*/ 153638 h 330915"/>
              <a:gd name="connsiteX121" fmla="*/ 44179 w 330877"/>
              <a:gd name="connsiteY121" fmla="*/ 92318 h 330915"/>
              <a:gd name="connsiteX122" fmla="*/ 44179 w 330877"/>
              <a:gd name="connsiteY122" fmla="*/ 238601 h 330915"/>
              <a:gd name="connsiteX123" fmla="*/ 24234 w 330877"/>
              <a:gd name="connsiteY123" fmla="*/ 177281 h 330915"/>
              <a:gd name="connsiteX124" fmla="*/ 95045 w 330877"/>
              <a:gd name="connsiteY124" fmla="*/ 177281 h 330915"/>
              <a:gd name="connsiteX125" fmla="*/ 101669 w 330877"/>
              <a:gd name="connsiteY125" fmla="*/ 219002 h 330915"/>
              <a:gd name="connsiteX126" fmla="*/ 44179 w 330877"/>
              <a:gd name="connsiteY126" fmla="*/ 238601 h 330915"/>
              <a:gd name="connsiteX127" fmla="*/ 135424 w 330877"/>
              <a:gd name="connsiteY127" fmla="*/ 304061 h 330915"/>
              <a:gd name="connsiteX128" fmla="*/ 133461 w 330877"/>
              <a:gd name="connsiteY128" fmla="*/ 303541 h 330915"/>
              <a:gd name="connsiteX129" fmla="*/ 120931 w 330877"/>
              <a:gd name="connsiteY129" fmla="*/ 299995 h 330915"/>
              <a:gd name="connsiteX130" fmla="*/ 119078 w 330877"/>
              <a:gd name="connsiteY130" fmla="*/ 299309 h 330915"/>
              <a:gd name="connsiteX131" fmla="*/ 107077 w 330877"/>
              <a:gd name="connsiteY131" fmla="*/ 294578 h 330915"/>
              <a:gd name="connsiteX132" fmla="*/ 105031 w 330877"/>
              <a:gd name="connsiteY132" fmla="*/ 293586 h 330915"/>
              <a:gd name="connsiteX133" fmla="*/ 94014 w 330877"/>
              <a:gd name="connsiteY133" fmla="*/ 287780 h 330915"/>
              <a:gd name="connsiteX134" fmla="*/ 91648 w 330877"/>
              <a:gd name="connsiteY134" fmla="*/ 286350 h 330915"/>
              <a:gd name="connsiteX135" fmla="*/ 81720 w 330877"/>
              <a:gd name="connsiteY135" fmla="*/ 279670 h 330915"/>
              <a:gd name="connsiteX136" fmla="*/ 79250 w 330877"/>
              <a:gd name="connsiteY136" fmla="*/ 277825 h 330915"/>
              <a:gd name="connsiteX137" fmla="*/ 70191 w 330877"/>
              <a:gd name="connsiteY137" fmla="*/ 270223 h 330915"/>
              <a:gd name="connsiteX138" fmla="*/ 67909 w 330877"/>
              <a:gd name="connsiteY138" fmla="*/ 268155 h 330915"/>
              <a:gd name="connsiteX139" fmla="*/ 59209 w 330877"/>
              <a:gd name="connsiteY139" fmla="*/ 259096 h 330915"/>
              <a:gd name="connsiteX140" fmla="*/ 58121 w 330877"/>
              <a:gd name="connsiteY140" fmla="*/ 257916 h 330915"/>
              <a:gd name="connsiteX141" fmla="*/ 108541 w 330877"/>
              <a:gd name="connsiteY141" fmla="*/ 241718 h 330915"/>
              <a:gd name="connsiteX142" fmla="*/ 140364 w 330877"/>
              <a:gd name="connsiteY142" fmla="*/ 304870 h 330915"/>
              <a:gd name="connsiteX143" fmla="*/ 135424 w 330877"/>
              <a:gd name="connsiteY143" fmla="*/ 304056 h 330915"/>
              <a:gd name="connsiteX144" fmla="*/ 165498 w 330877"/>
              <a:gd name="connsiteY144" fmla="*/ 299615 h 330915"/>
              <a:gd name="connsiteX145" fmla="*/ 132552 w 330877"/>
              <a:gd name="connsiteY145" fmla="*/ 238138 h 330915"/>
              <a:gd name="connsiteX146" fmla="*/ 198422 w 330877"/>
              <a:gd name="connsiteY146" fmla="*/ 238138 h 330915"/>
              <a:gd name="connsiteX147" fmla="*/ 198409 w 330877"/>
              <a:gd name="connsiteY147" fmla="*/ 238151 h 330915"/>
              <a:gd name="connsiteX148" fmla="*/ 165498 w 330877"/>
              <a:gd name="connsiteY148" fmla="*/ 299615 h 330915"/>
              <a:gd name="connsiteX149" fmla="*/ 271778 w 330877"/>
              <a:gd name="connsiteY149" fmla="*/ 259114 h 330915"/>
              <a:gd name="connsiteX150" fmla="*/ 263078 w 330877"/>
              <a:gd name="connsiteY150" fmla="*/ 268168 h 330915"/>
              <a:gd name="connsiteX151" fmla="*/ 260796 w 330877"/>
              <a:gd name="connsiteY151" fmla="*/ 270236 h 330915"/>
              <a:gd name="connsiteX152" fmla="*/ 251742 w 330877"/>
              <a:gd name="connsiteY152" fmla="*/ 277838 h 330915"/>
              <a:gd name="connsiteX153" fmla="*/ 249272 w 330877"/>
              <a:gd name="connsiteY153" fmla="*/ 279683 h 330915"/>
              <a:gd name="connsiteX154" fmla="*/ 239339 w 330877"/>
              <a:gd name="connsiteY154" fmla="*/ 286364 h 330915"/>
              <a:gd name="connsiteX155" fmla="*/ 236974 w 330877"/>
              <a:gd name="connsiteY155" fmla="*/ 287793 h 330915"/>
              <a:gd name="connsiteX156" fmla="*/ 225956 w 330877"/>
              <a:gd name="connsiteY156" fmla="*/ 293599 h 330915"/>
              <a:gd name="connsiteX157" fmla="*/ 223910 w 330877"/>
              <a:gd name="connsiteY157" fmla="*/ 294591 h 330915"/>
              <a:gd name="connsiteX158" fmla="*/ 211910 w 330877"/>
              <a:gd name="connsiteY158" fmla="*/ 299322 h 330915"/>
              <a:gd name="connsiteX159" fmla="*/ 210056 w 330877"/>
              <a:gd name="connsiteY159" fmla="*/ 300008 h 330915"/>
              <a:gd name="connsiteX160" fmla="*/ 197526 w 330877"/>
              <a:gd name="connsiteY160" fmla="*/ 303554 h 330915"/>
              <a:gd name="connsiteX161" fmla="*/ 195550 w 330877"/>
              <a:gd name="connsiteY161" fmla="*/ 304061 h 330915"/>
              <a:gd name="connsiteX162" fmla="*/ 190610 w 330877"/>
              <a:gd name="connsiteY162" fmla="*/ 304878 h 330915"/>
              <a:gd name="connsiteX163" fmla="*/ 222433 w 330877"/>
              <a:gd name="connsiteY163" fmla="*/ 241727 h 330915"/>
              <a:gd name="connsiteX164" fmla="*/ 272853 w 330877"/>
              <a:gd name="connsiteY164" fmla="*/ 257925 h 330915"/>
              <a:gd name="connsiteX165" fmla="*/ 271778 w 330877"/>
              <a:gd name="connsiteY165" fmla="*/ 259118 h 330915"/>
              <a:gd name="connsiteX166" fmla="*/ 286817 w 330877"/>
              <a:gd name="connsiteY166" fmla="*/ 238601 h 330915"/>
              <a:gd name="connsiteX167" fmla="*/ 229340 w 330877"/>
              <a:gd name="connsiteY167" fmla="*/ 218998 h 330915"/>
              <a:gd name="connsiteX168" fmla="*/ 235951 w 330877"/>
              <a:gd name="connsiteY168" fmla="*/ 177277 h 330915"/>
              <a:gd name="connsiteX169" fmla="*/ 306762 w 330877"/>
              <a:gd name="connsiteY169" fmla="*/ 177277 h 330915"/>
              <a:gd name="connsiteX170" fmla="*/ 286817 w 330877"/>
              <a:gd name="connsiteY170" fmla="*/ 238597 h 33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330877" h="330915">
                <a:moveTo>
                  <a:pt x="300300" y="69948"/>
                </a:moveTo>
                <a:cubicBezTo>
                  <a:pt x="300296" y="69843"/>
                  <a:pt x="300282" y="69733"/>
                  <a:pt x="300265" y="69628"/>
                </a:cubicBezTo>
                <a:cubicBezTo>
                  <a:pt x="299850" y="69038"/>
                  <a:pt x="299343" y="68527"/>
                  <a:pt x="298918" y="67950"/>
                </a:cubicBezTo>
                <a:cubicBezTo>
                  <a:pt x="295828" y="63740"/>
                  <a:pt x="292557" y="59691"/>
                  <a:pt x="289108" y="55796"/>
                </a:cubicBezTo>
                <a:cubicBezTo>
                  <a:pt x="288164" y="54734"/>
                  <a:pt x="287215" y="53680"/>
                  <a:pt x="286249" y="52639"/>
                </a:cubicBezTo>
                <a:cubicBezTo>
                  <a:pt x="282694" y="48832"/>
                  <a:pt x="278965" y="45203"/>
                  <a:pt x="275066" y="41753"/>
                </a:cubicBezTo>
                <a:cubicBezTo>
                  <a:pt x="274344" y="41115"/>
                  <a:pt x="273671" y="40455"/>
                  <a:pt x="272950" y="39825"/>
                </a:cubicBezTo>
                <a:cubicBezTo>
                  <a:pt x="263336" y="31589"/>
                  <a:pt x="252808" y="24480"/>
                  <a:pt x="241573" y="18644"/>
                </a:cubicBezTo>
                <a:cubicBezTo>
                  <a:pt x="241122" y="18408"/>
                  <a:pt x="240650" y="18207"/>
                  <a:pt x="240187" y="17971"/>
                </a:cubicBezTo>
                <a:cubicBezTo>
                  <a:pt x="235185" y="15426"/>
                  <a:pt x="230053" y="13144"/>
                  <a:pt x="224820" y="11124"/>
                </a:cubicBezTo>
                <a:cubicBezTo>
                  <a:pt x="223635" y="10700"/>
                  <a:pt x="222560" y="10294"/>
                  <a:pt x="221440" y="9939"/>
                </a:cubicBezTo>
                <a:cubicBezTo>
                  <a:pt x="216784" y="8261"/>
                  <a:pt x="212054" y="6792"/>
                  <a:pt x="207254" y="5528"/>
                </a:cubicBezTo>
                <a:cubicBezTo>
                  <a:pt x="205837" y="5152"/>
                  <a:pt x="204416" y="4759"/>
                  <a:pt x="202974" y="4431"/>
                </a:cubicBezTo>
                <a:cubicBezTo>
                  <a:pt x="198243" y="3329"/>
                  <a:pt x="193517" y="2490"/>
                  <a:pt x="188682" y="1808"/>
                </a:cubicBezTo>
                <a:cubicBezTo>
                  <a:pt x="187217" y="1594"/>
                  <a:pt x="185775" y="1309"/>
                  <a:pt x="184297" y="1134"/>
                </a:cubicBezTo>
                <a:cubicBezTo>
                  <a:pt x="171842" y="-378"/>
                  <a:pt x="159251" y="-378"/>
                  <a:pt x="146800" y="1134"/>
                </a:cubicBezTo>
                <a:cubicBezTo>
                  <a:pt x="145322" y="1309"/>
                  <a:pt x="143879" y="1594"/>
                  <a:pt x="142415" y="1808"/>
                </a:cubicBezTo>
                <a:cubicBezTo>
                  <a:pt x="137579" y="2494"/>
                  <a:pt x="132805" y="3334"/>
                  <a:pt x="128119" y="4431"/>
                </a:cubicBezTo>
                <a:cubicBezTo>
                  <a:pt x="126676" y="4763"/>
                  <a:pt x="125259" y="5152"/>
                  <a:pt x="123838" y="5528"/>
                </a:cubicBezTo>
                <a:cubicBezTo>
                  <a:pt x="119008" y="6787"/>
                  <a:pt x="114282" y="8261"/>
                  <a:pt x="109652" y="9939"/>
                </a:cubicBezTo>
                <a:cubicBezTo>
                  <a:pt x="108471" y="10342"/>
                  <a:pt x="107396" y="10744"/>
                  <a:pt x="106272" y="11124"/>
                </a:cubicBezTo>
                <a:cubicBezTo>
                  <a:pt x="101035" y="13140"/>
                  <a:pt x="95907" y="15426"/>
                  <a:pt x="90901" y="17971"/>
                </a:cubicBezTo>
                <a:cubicBezTo>
                  <a:pt x="90442" y="18207"/>
                  <a:pt x="89965" y="18408"/>
                  <a:pt x="89519" y="18644"/>
                </a:cubicBezTo>
                <a:cubicBezTo>
                  <a:pt x="78249" y="24476"/>
                  <a:pt x="67686" y="31585"/>
                  <a:pt x="58038" y="39825"/>
                </a:cubicBezTo>
                <a:cubicBezTo>
                  <a:pt x="57316" y="40451"/>
                  <a:pt x="56643" y="41115"/>
                  <a:pt x="55922" y="41753"/>
                </a:cubicBezTo>
                <a:cubicBezTo>
                  <a:pt x="51983" y="45220"/>
                  <a:pt x="48253" y="48849"/>
                  <a:pt x="44738" y="52639"/>
                </a:cubicBezTo>
                <a:cubicBezTo>
                  <a:pt x="43768" y="53680"/>
                  <a:pt x="42823" y="54734"/>
                  <a:pt x="41879" y="55796"/>
                </a:cubicBezTo>
                <a:cubicBezTo>
                  <a:pt x="38421" y="59682"/>
                  <a:pt x="35146" y="63731"/>
                  <a:pt x="32069" y="67950"/>
                </a:cubicBezTo>
                <a:cubicBezTo>
                  <a:pt x="31645" y="68531"/>
                  <a:pt x="31133" y="69038"/>
                  <a:pt x="30722" y="69628"/>
                </a:cubicBezTo>
                <a:cubicBezTo>
                  <a:pt x="30670" y="69733"/>
                  <a:pt x="30622" y="69838"/>
                  <a:pt x="30582" y="69948"/>
                </a:cubicBezTo>
                <a:cubicBezTo>
                  <a:pt x="-10194" y="127092"/>
                  <a:pt x="-10194" y="203823"/>
                  <a:pt x="30582" y="260967"/>
                </a:cubicBezTo>
                <a:cubicBezTo>
                  <a:pt x="30622" y="261077"/>
                  <a:pt x="30670" y="261182"/>
                  <a:pt x="30722" y="261287"/>
                </a:cubicBezTo>
                <a:cubicBezTo>
                  <a:pt x="31137" y="261877"/>
                  <a:pt x="31645" y="262388"/>
                  <a:pt x="32069" y="262965"/>
                </a:cubicBezTo>
                <a:cubicBezTo>
                  <a:pt x="35151" y="267175"/>
                  <a:pt x="38421" y="271224"/>
                  <a:pt x="41879" y="275119"/>
                </a:cubicBezTo>
                <a:cubicBezTo>
                  <a:pt x="42823" y="276181"/>
                  <a:pt x="43772" y="277235"/>
                  <a:pt x="44738" y="278276"/>
                </a:cubicBezTo>
                <a:cubicBezTo>
                  <a:pt x="48301" y="282084"/>
                  <a:pt x="52031" y="285712"/>
                  <a:pt x="55922" y="289162"/>
                </a:cubicBezTo>
                <a:cubicBezTo>
                  <a:pt x="56643" y="289800"/>
                  <a:pt x="57316" y="290460"/>
                  <a:pt x="58038" y="291090"/>
                </a:cubicBezTo>
                <a:cubicBezTo>
                  <a:pt x="67651" y="299326"/>
                  <a:pt x="78179" y="306435"/>
                  <a:pt x="89410" y="312271"/>
                </a:cubicBezTo>
                <a:cubicBezTo>
                  <a:pt x="89860" y="312507"/>
                  <a:pt x="90333" y="312708"/>
                  <a:pt x="90796" y="312945"/>
                </a:cubicBezTo>
                <a:cubicBezTo>
                  <a:pt x="95797" y="315489"/>
                  <a:pt x="100930" y="317771"/>
                  <a:pt x="106163" y="319791"/>
                </a:cubicBezTo>
                <a:cubicBezTo>
                  <a:pt x="107348" y="320215"/>
                  <a:pt x="108423" y="320621"/>
                  <a:pt x="109542" y="320976"/>
                </a:cubicBezTo>
                <a:cubicBezTo>
                  <a:pt x="114199" y="322654"/>
                  <a:pt x="118929" y="324123"/>
                  <a:pt x="123729" y="325387"/>
                </a:cubicBezTo>
                <a:cubicBezTo>
                  <a:pt x="125146" y="325763"/>
                  <a:pt x="126567" y="326156"/>
                  <a:pt x="128009" y="326484"/>
                </a:cubicBezTo>
                <a:cubicBezTo>
                  <a:pt x="132740" y="327586"/>
                  <a:pt x="137466" y="328425"/>
                  <a:pt x="142301" y="329107"/>
                </a:cubicBezTo>
                <a:cubicBezTo>
                  <a:pt x="143765" y="329322"/>
                  <a:pt x="145208" y="329606"/>
                  <a:pt x="146686" y="329781"/>
                </a:cubicBezTo>
                <a:cubicBezTo>
                  <a:pt x="159141" y="331293"/>
                  <a:pt x="171732" y="331293"/>
                  <a:pt x="184183" y="329781"/>
                </a:cubicBezTo>
                <a:cubicBezTo>
                  <a:pt x="185661" y="329606"/>
                  <a:pt x="187104" y="329322"/>
                  <a:pt x="188568" y="329107"/>
                </a:cubicBezTo>
                <a:cubicBezTo>
                  <a:pt x="193404" y="328421"/>
                  <a:pt x="198178" y="327581"/>
                  <a:pt x="202864" y="326484"/>
                </a:cubicBezTo>
                <a:cubicBezTo>
                  <a:pt x="204307" y="326152"/>
                  <a:pt x="205723" y="325763"/>
                  <a:pt x="207144" y="325387"/>
                </a:cubicBezTo>
                <a:cubicBezTo>
                  <a:pt x="211984" y="324128"/>
                  <a:pt x="216714" y="322654"/>
                  <a:pt x="221331" y="320976"/>
                </a:cubicBezTo>
                <a:cubicBezTo>
                  <a:pt x="222511" y="320573"/>
                  <a:pt x="223587" y="320171"/>
                  <a:pt x="224710" y="319791"/>
                </a:cubicBezTo>
                <a:cubicBezTo>
                  <a:pt x="229948" y="317775"/>
                  <a:pt x="235076" y="315489"/>
                  <a:pt x="240082" y="312945"/>
                </a:cubicBezTo>
                <a:cubicBezTo>
                  <a:pt x="240545" y="312708"/>
                  <a:pt x="241018" y="312507"/>
                  <a:pt x="241463" y="312271"/>
                </a:cubicBezTo>
                <a:cubicBezTo>
                  <a:pt x="252695" y="306430"/>
                  <a:pt x="263227" y="299326"/>
                  <a:pt x="272840" y="291090"/>
                </a:cubicBezTo>
                <a:cubicBezTo>
                  <a:pt x="273562" y="290460"/>
                  <a:pt x="274235" y="289800"/>
                  <a:pt x="274956" y="289162"/>
                </a:cubicBezTo>
                <a:cubicBezTo>
                  <a:pt x="278895" y="285703"/>
                  <a:pt x="282625" y="282070"/>
                  <a:pt x="286140" y="278276"/>
                </a:cubicBezTo>
                <a:cubicBezTo>
                  <a:pt x="287110" y="277235"/>
                  <a:pt x="288054" y="276181"/>
                  <a:pt x="288999" y="275119"/>
                </a:cubicBezTo>
                <a:cubicBezTo>
                  <a:pt x="292457" y="271224"/>
                  <a:pt x="295727" y="267175"/>
                  <a:pt x="298809" y="262965"/>
                </a:cubicBezTo>
                <a:cubicBezTo>
                  <a:pt x="299233" y="262388"/>
                  <a:pt x="299745" y="261877"/>
                  <a:pt x="300156" y="261287"/>
                </a:cubicBezTo>
                <a:cubicBezTo>
                  <a:pt x="300213" y="261182"/>
                  <a:pt x="300256" y="261077"/>
                  <a:pt x="300296" y="260967"/>
                </a:cubicBezTo>
                <a:cubicBezTo>
                  <a:pt x="341072" y="203823"/>
                  <a:pt x="341072" y="127092"/>
                  <a:pt x="300296" y="69948"/>
                </a:cubicBezTo>
                <a:close/>
                <a:moveTo>
                  <a:pt x="286813" y="92314"/>
                </a:moveTo>
                <a:cubicBezTo>
                  <a:pt x="298118" y="110934"/>
                  <a:pt x="304947" y="131928"/>
                  <a:pt x="306757" y="153634"/>
                </a:cubicBezTo>
                <a:lnTo>
                  <a:pt x="235946" y="153634"/>
                </a:lnTo>
                <a:cubicBezTo>
                  <a:pt x="235081" y="139548"/>
                  <a:pt x="232860" y="125575"/>
                  <a:pt x="229327" y="111913"/>
                </a:cubicBezTo>
                <a:cubicBezTo>
                  <a:pt x="249328" y="108166"/>
                  <a:pt x="268691" y="101565"/>
                  <a:pt x="286817" y="92310"/>
                </a:cubicBezTo>
                <a:close/>
                <a:moveTo>
                  <a:pt x="195572" y="26854"/>
                </a:moveTo>
                <a:cubicBezTo>
                  <a:pt x="196232" y="27007"/>
                  <a:pt x="196870" y="27221"/>
                  <a:pt x="197535" y="27374"/>
                </a:cubicBezTo>
                <a:cubicBezTo>
                  <a:pt x="201767" y="28367"/>
                  <a:pt x="205964" y="29504"/>
                  <a:pt x="210065" y="30920"/>
                </a:cubicBezTo>
                <a:cubicBezTo>
                  <a:pt x="210690" y="31134"/>
                  <a:pt x="211306" y="31383"/>
                  <a:pt x="211918" y="31606"/>
                </a:cubicBezTo>
                <a:cubicBezTo>
                  <a:pt x="215984" y="33027"/>
                  <a:pt x="219993" y="34597"/>
                  <a:pt x="223919" y="36337"/>
                </a:cubicBezTo>
                <a:cubicBezTo>
                  <a:pt x="224606" y="36656"/>
                  <a:pt x="225279" y="37010"/>
                  <a:pt x="225965" y="37329"/>
                </a:cubicBezTo>
                <a:cubicBezTo>
                  <a:pt x="229725" y="39117"/>
                  <a:pt x="233397" y="41054"/>
                  <a:pt x="236982" y="43135"/>
                </a:cubicBezTo>
                <a:lnTo>
                  <a:pt x="239347" y="44565"/>
                </a:lnTo>
                <a:cubicBezTo>
                  <a:pt x="242753" y="46646"/>
                  <a:pt x="246063" y="48871"/>
                  <a:pt x="249280" y="51245"/>
                </a:cubicBezTo>
                <a:cubicBezTo>
                  <a:pt x="250107" y="51848"/>
                  <a:pt x="250933" y="52430"/>
                  <a:pt x="251750" y="53090"/>
                </a:cubicBezTo>
                <a:cubicBezTo>
                  <a:pt x="254903" y="55455"/>
                  <a:pt x="257924" y="57986"/>
                  <a:pt x="260809" y="60692"/>
                </a:cubicBezTo>
                <a:cubicBezTo>
                  <a:pt x="261565" y="61379"/>
                  <a:pt x="262348" y="62052"/>
                  <a:pt x="263091" y="62760"/>
                </a:cubicBezTo>
                <a:cubicBezTo>
                  <a:pt x="266116" y="65633"/>
                  <a:pt x="269002" y="68671"/>
                  <a:pt x="271791" y="71819"/>
                </a:cubicBezTo>
                <a:cubicBezTo>
                  <a:pt x="272145" y="72230"/>
                  <a:pt x="272526" y="72610"/>
                  <a:pt x="272880" y="72999"/>
                </a:cubicBezTo>
                <a:cubicBezTo>
                  <a:pt x="256870" y="80628"/>
                  <a:pt x="239916" y="86075"/>
                  <a:pt x="222459" y="89197"/>
                </a:cubicBezTo>
                <a:cubicBezTo>
                  <a:pt x="214375" y="66966"/>
                  <a:pt x="203691" y="45771"/>
                  <a:pt x="190636" y="26045"/>
                </a:cubicBezTo>
                <a:cubicBezTo>
                  <a:pt x="192276" y="26338"/>
                  <a:pt x="193954" y="26504"/>
                  <a:pt x="195576" y="26859"/>
                </a:cubicBezTo>
                <a:close/>
                <a:moveTo>
                  <a:pt x="118636" y="153634"/>
                </a:moveTo>
                <a:cubicBezTo>
                  <a:pt x="119567" y="140842"/>
                  <a:pt x="121744" y="128172"/>
                  <a:pt x="125137" y="115804"/>
                </a:cubicBezTo>
                <a:cubicBezTo>
                  <a:pt x="138532" y="117395"/>
                  <a:pt x="152006" y="118182"/>
                  <a:pt x="165498" y="118169"/>
                </a:cubicBezTo>
                <a:cubicBezTo>
                  <a:pt x="178998" y="118165"/>
                  <a:pt x="192490" y="117356"/>
                  <a:pt x="205894" y="115747"/>
                </a:cubicBezTo>
                <a:cubicBezTo>
                  <a:pt x="209282" y="128137"/>
                  <a:pt x="211446" y="140829"/>
                  <a:pt x="212360" y="153638"/>
                </a:cubicBezTo>
                <a:lnTo>
                  <a:pt x="118636" y="153638"/>
                </a:lnTo>
                <a:close/>
                <a:moveTo>
                  <a:pt x="212360" y="177277"/>
                </a:moveTo>
                <a:cubicBezTo>
                  <a:pt x="211429" y="190069"/>
                  <a:pt x="209252" y="202739"/>
                  <a:pt x="205859" y="215107"/>
                </a:cubicBezTo>
                <a:cubicBezTo>
                  <a:pt x="192464" y="213515"/>
                  <a:pt x="178990" y="212728"/>
                  <a:pt x="165498" y="212741"/>
                </a:cubicBezTo>
                <a:cubicBezTo>
                  <a:pt x="151998" y="212724"/>
                  <a:pt x="138510" y="213515"/>
                  <a:pt x="125102" y="215107"/>
                </a:cubicBezTo>
                <a:cubicBezTo>
                  <a:pt x="121718" y="202739"/>
                  <a:pt x="119554" y="190069"/>
                  <a:pt x="118636" y="177277"/>
                </a:cubicBezTo>
                <a:lnTo>
                  <a:pt x="212360" y="177277"/>
                </a:lnTo>
                <a:close/>
                <a:moveTo>
                  <a:pt x="165498" y="31300"/>
                </a:moveTo>
                <a:cubicBezTo>
                  <a:pt x="178950" y="50366"/>
                  <a:pt x="190015" y="71014"/>
                  <a:pt x="198449" y="92773"/>
                </a:cubicBezTo>
                <a:cubicBezTo>
                  <a:pt x="187506" y="93936"/>
                  <a:pt x="176506" y="94517"/>
                  <a:pt x="165498" y="94522"/>
                </a:cubicBezTo>
                <a:cubicBezTo>
                  <a:pt x="154507" y="94509"/>
                  <a:pt x="143521" y="93923"/>
                  <a:pt x="132587" y="92760"/>
                </a:cubicBezTo>
                <a:cubicBezTo>
                  <a:pt x="141024" y="71014"/>
                  <a:pt x="152076" y="50375"/>
                  <a:pt x="165498" y="31296"/>
                </a:cubicBezTo>
                <a:close/>
                <a:moveTo>
                  <a:pt x="59218" y="71801"/>
                </a:moveTo>
                <a:cubicBezTo>
                  <a:pt x="61994" y="68658"/>
                  <a:pt x="64893" y="65619"/>
                  <a:pt x="67918" y="62747"/>
                </a:cubicBezTo>
                <a:cubicBezTo>
                  <a:pt x="68661" y="62039"/>
                  <a:pt x="69444" y="61361"/>
                  <a:pt x="70200" y="60679"/>
                </a:cubicBezTo>
                <a:cubicBezTo>
                  <a:pt x="73116" y="58026"/>
                  <a:pt x="76133" y="55490"/>
                  <a:pt x="79254" y="53077"/>
                </a:cubicBezTo>
                <a:cubicBezTo>
                  <a:pt x="80072" y="52451"/>
                  <a:pt x="80898" y="51896"/>
                  <a:pt x="81724" y="51232"/>
                </a:cubicBezTo>
                <a:cubicBezTo>
                  <a:pt x="84938" y="48866"/>
                  <a:pt x="88252" y="46641"/>
                  <a:pt x="91657" y="44551"/>
                </a:cubicBezTo>
                <a:lnTo>
                  <a:pt x="94022" y="43122"/>
                </a:lnTo>
                <a:cubicBezTo>
                  <a:pt x="97607" y="41028"/>
                  <a:pt x="101280" y="39091"/>
                  <a:pt x="105039" y="37316"/>
                </a:cubicBezTo>
                <a:cubicBezTo>
                  <a:pt x="105726" y="36997"/>
                  <a:pt x="106399" y="36643"/>
                  <a:pt x="107086" y="36324"/>
                </a:cubicBezTo>
                <a:cubicBezTo>
                  <a:pt x="111011" y="34553"/>
                  <a:pt x="115020" y="32979"/>
                  <a:pt x="119086" y="31593"/>
                </a:cubicBezTo>
                <a:cubicBezTo>
                  <a:pt x="119703" y="31370"/>
                  <a:pt x="120271" y="31121"/>
                  <a:pt x="120940" y="30907"/>
                </a:cubicBezTo>
                <a:cubicBezTo>
                  <a:pt x="125041" y="29534"/>
                  <a:pt x="129216" y="28402"/>
                  <a:pt x="133470" y="27361"/>
                </a:cubicBezTo>
                <a:cubicBezTo>
                  <a:pt x="134134" y="27208"/>
                  <a:pt x="134773" y="26994"/>
                  <a:pt x="135446" y="26854"/>
                </a:cubicBezTo>
                <a:cubicBezTo>
                  <a:pt x="137063" y="26500"/>
                  <a:pt x="138742" y="26334"/>
                  <a:pt x="140386" y="26037"/>
                </a:cubicBezTo>
                <a:cubicBezTo>
                  <a:pt x="127323" y="45767"/>
                  <a:pt x="116638" y="66966"/>
                  <a:pt x="108550" y="89201"/>
                </a:cubicBezTo>
                <a:cubicBezTo>
                  <a:pt x="91093" y="86080"/>
                  <a:pt x="74135" y="80632"/>
                  <a:pt x="58129" y="73004"/>
                </a:cubicBezTo>
                <a:cubicBezTo>
                  <a:pt x="58484" y="72593"/>
                  <a:pt x="58864" y="72212"/>
                  <a:pt x="59218" y="71797"/>
                </a:cubicBezTo>
                <a:close/>
                <a:moveTo>
                  <a:pt x="44179" y="92314"/>
                </a:moveTo>
                <a:cubicBezTo>
                  <a:pt x="62300" y="101569"/>
                  <a:pt x="81659" y="108166"/>
                  <a:pt x="101656" y="111918"/>
                </a:cubicBezTo>
                <a:cubicBezTo>
                  <a:pt x="98123" y="125580"/>
                  <a:pt x="95911" y="139552"/>
                  <a:pt x="95045" y="153638"/>
                </a:cubicBezTo>
                <a:lnTo>
                  <a:pt x="24234" y="153638"/>
                </a:lnTo>
                <a:cubicBezTo>
                  <a:pt x="26044" y="131932"/>
                  <a:pt x="32873" y="110938"/>
                  <a:pt x="44179" y="92318"/>
                </a:cubicBezTo>
                <a:close/>
                <a:moveTo>
                  <a:pt x="44179" y="238601"/>
                </a:moveTo>
                <a:cubicBezTo>
                  <a:pt x="32873" y="219981"/>
                  <a:pt x="26044" y="198992"/>
                  <a:pt x="24234" y="177281"/>
                </a:cubicBezTo>
                <a:lnTo>
                  <a:pt x="95045" y="177281"/>
                </a:lnTo>
                <a:cubicBezTo>
                  <a:pt x="95915" y="191367"/>
                  <a:pt x="98132" y="205340"/>
                  <a:pt x="101669" y="219002"/>
                </a:cubicBezTo>
                <a:cubicBezTo>
                  <a:pt x="81667" y="222749"/>
                  <a:pt x="62305" y="229346"/>
                  <a:pt x="44179" y="238601"/>
                </a:cubicBezTo>
                <a:close/>
                <a:moveTo>
                  <a:pt x="135424" y="304061"/>
                </a:moveTo>
                <a:cubicBezTo>
                  <a:pt x="134759" y="303908"/>
                  <a:pt x="134121" y="303694"/>
                  <a:pt x="133461" y="303541"/>
                </a:cubicBezTo>
                <a:cubicBezTo>
                  <a:pt x="129229" y="302548"/>
                  <a:pt x="125032" y="301412"/>
                  <a:pt x="120931" y="299995"/>
                </a:cubicBezTo>
                <a:cubicBezTo>
                  <a:pt x="120306" y="299781"/>
                  <a:pt x="119690" y="299532"/>
                  <a:pt x="119078" y="299309"/>
                </a:cubicBezTo>
                <a:cubicBezTo>
                  <a:pt x="115012" y="297888"/>
                  <a:pt x="111003" y="296318"/>
                  <a:pt x="107077" y="294578"/>
                </a:cubicBezTo>
                <a:cubicBezTo>
                  <a:pt x="106390" y="294259"/>
                  <a:pt x="105717" y="293905"/>
                  <a:pt x="105031" y="293586"/>
                </a:cubicBezTo>
                <a:cubicBezTo>
                  <a:pt x="101271" y="291798"/>
                  <a:pt x="97599" y="289861"/>
                  <a:pt x="94014" y="287780"/>
                </a:cubicBezTo>
                <a:lnTo>
                  <a:pt x="91648" y="286350"/>
                </a:lnTo>
                <a:cubicBezTo>
                  <a:pt x="88243" y="284269"/>
                  <a:pt x="84933" y="282044"/>
                  <a:pt x="81720" y="279670"/>
                </a:cubicBezTo>
                <a:cubicBezTo>
                  <a:pt x="80889" y="279067"/>
                  <a:pt x="80063" y="278485"/>
                  <a:pt x="79250" y="277825"/>
                </a:cubicBezTo>
                <a:cubicBezTo>
                  <a:pt x="76098" y="275460"/>
                  <a:pt x="73077" y="272929"/>
                  <a:pt x="70191" y="270223"/>
                </a:cubicBezTo>
                <a:cubicBezTo>
                  <a:pt x="69435" y="269536"/>
                  <a:pt x="68657" y="268863"/>
                  <a:pt x="67909" y="268155"/>
                </a:cubicBezTo>
                <a:cubicBezTo>
                  <a:pt x="64884" y="265282"/>
                  <a:pt x="61998" y="262244"/>
                  <a:pt x="59209" y="259096"/>
                </a:cubicBezTo>
                <a:cubicBezTo>
                  <a:pt x="58855" y="258685"/>
                  <a:pt x="58475" y="258305"/>
                  <a:pt x="58121" y="257916"/>
                </a:cubicBezTo>
                <a:cubicBezTo>
                  <a:pt x="74130" y="250287"/>
                  <a:pt x="91084" y="244840"/>
                  <a:pt x="108541" y="241718"/>
                </a:cubicBezTo>
                <a:cubicBezTo>
                  <a:pt x="116625" y="263949"/>
                  <a:pt x="127310" y="285144"/>
                  <a:pt x="140364" y="304870"/>
                </a:cubicBezTo>
                <a:cubicBezTo>
                  <a:pt x="138720" y="304577"/>
                  <a:pt x="137042" y="304411"/>
                  <a:pt x="135424" y="304056"/>
                </a:cubicBezTo>
                <a:close/>
                <a:moveTo>
                  <a:pt x="165498" y="299615"/>
                </a:moveTo>
                <a:cubicBezTo>
                  <a:pt x="152046" y="280545"/>
                  <a:pt x="140981" y="259901"/>
                  <a:pt x="132552" y="238138"/>
                </a:cubicBezTo>
                <a:cubicBezTo>
                  <a:pt x="154446" y="235781"/>
                  <a:pt x="176528" y="235781"/>
                  <a:pt x="198422" y="238138"/>
                </a:cubicBezTo>
                <a:lnTo>
                  <a:pt x="198409" y="238151"/>
                </a:lnTo>
                <a:cubicBezTo>
                  <a:pt x="189972" y="259896"/>
                  <a:pt x="178920" y="280536"/>
                  <a:pt x="165498" y="299615"/>
                </a:cubicBezTo>
                <a:close/>
                <a:moveTo>
                  <a:pt x="271778" y="259114"/>
                </a:moveTo>
                <a:cubicBezTo>
                  <a:pt x="269002" y="262257"/>
                  <a:pt x="266103" y="265296"/>
                  <a:pt x="263078" y="268168"/>
                </a:cubicBezTo>
                <a:cubicBezTo>
                  <a:pt x="262335" y="268876"/>
                  <a:pt x="261552" y="269554"/>
                  <a:pt x="260796" y="270236"/>
                </a:cubicBezTo>
                <a:cubicBezTo>
                  <a:pt x="257880" y="272898"/>
                  <a:pt x="254863" y="275434"/>
                  <a:pt x="251742" y="277838"/>
                </a:cubicBezTo>
                <a:cubicBezTo>
                  <a:pt x="250924" y="278464"/>
                  <a:pt x="250098" y="279080"/>
                  <a:pt x="249272" y="279683"/>
                </a:cubicBezTo>
                <a:cubicBezTo>
                  <a:pt x="246058" y="282049"/>
                  <a:pt x="242744" y="284274"/>
                  <a:pt x="239339" y="286364"/>
                </a:cubicBezTo>
                <a:lnTo>
                  <a:pt x="236974" y="287793"/>
                </a:lnTo>
                <a:cubicBezTo>
                  <a:pt x="233393" y="289883"/>
                  <a:pt x="229721" y="291815"/>
                  <a:pt x="225956" y="293599"/>
                </a:cubicBezTo>
                <a:cubicBezTo>
                  <a:pt x="225270" y="293918"/>
                  <a:pt x="224597" y="294272"/>
                  <a:pt x="223910" y="294591"/>
                </a:cubicBezTo>
                <a:cubicBezTo>
                  <a:pt x="219984" y="296362"/>
                  <a:pt x="215975" y="297936"/>
                  <a:pt x="211910" y="299322"/>
                </a:cubicBezTo>
                <a:cubicBezTo>
                  <a:pt x="211293" y="299545"/>
                  <a:pt x="210725" y="299794"/>
                  <a:pt x="210056" y="300008"/>
                </a:cubicBezTo>
                <a:cubicBezTo>
                  <a:pt x="205955" y="301381"/>
                  <a:pt x="201780" y="302513"/>
                  <a:pt x="197526" y="303554"/>
                </a:cubicBezTo>
                <a:cubicBezTo>
                  <a:pt x="196862" y="303707"/>
                  <a:pt x="196223" y="303921"/>
                  <a:pt x="195550" y="304061"/>
                </a:cubicBezTo>
                <a:cubicBezTo>
                  <a:pt x="193933" y="304415"/>
                  <a:pt x="192254" y="304581"/>
                  <a:pt x="190610" y="304878"/>
                </a:cubicBezTo>
                <a:cubicBezTo>
                  <a:pt x="203664" y="285153"/>
                  <a:pt x="214349" y="263953"/>
                  <a:pt x="222433" y="241727"/>
                </a:cubicBezTo>
                <a:cubicBezTo>
                  <a:pt x="239890" y="244848"/>
                  <a:pt x="256848" y="250296"/>
                  <a:pt x="272853" y="257925"/>
                </a:cubicBezTo>
                <a:cubicBezTo>
                  <a:pt x="272512" y="258327"/>
                  <a:pt x="272132" y="258703"/>
                  <a:pt x="271778" y="259118"/>
                </a:cubicBezTo>
                <a:close/>
                <a:moveTo>
                  <a:pt x="286817" y="238601"/>
                </a:moveTo>
                <a:cubicBezTo>
                  <a:pt x="268696" y="229346"/>
                  <a:pt x="249337" y="222749"/>
                  <a:pt x="229340" y="218998"/>
                </a:cubicBezTo>
                <a:cubicBezTo>
                  <a:pt x="232873" y="205335"/>
                  <a:pt x="235085" y="191363"/>
                  <a:pt x="235951" y="177277"/>
                </a:cubicBezTo>
                <a:lnTo>
                  <a:pt x="306762" y="177277"/>
                </a:lnTo>
                <a:cubicBezTo>
                  <a:pt x="304952" y="198983"/>
                  <a:pt x="298123" y="219977"/>
                  <a:pt x="286817" y="238597"/>
                </a:cubicBezTo>
                <a:close/>
              </a:path>
            </a:pathLst>
          </a:custGeom>
          <a:solidFill>
            <a:srgbClr val="2B2048"/>
          </a:solidFill>
          <a:ln w="428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4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5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5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tdtraining.com/" TargetMode="Externa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0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27437"/>
            <a:ext cx="10420865" cy="4596713"/>
          </a:xfrm>
        </p:spPr>
        <p:txBody>
          <a:bodyPr/>
          <a:lstStyle/>
          <a:p>
            <a:pPr algn="ctr"/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4800" b="1" dirty="0"/>
              <a:t>How To Build An </a:t>
            </a:r>
            <a:r>
              <a:rPr lang="en-GB" sz="4800" b="1" i="1" u="sng" dirty="0"/>
              <a:t>L&amp;D Brand </a:t>
            </a:r>
            <a:r>
              <a:rPr lang="en-GB" sz="4800" b="1" dirty="0"/>
              <a:t>That Adds </a:t>
            </a:r>
            <a:r>
              <a:rPr lang="en-GB" sz="4800" b="1" i="1" u="sng" dirty="0"/>
              <a:t>REAL VALUE</a:t>
            </a:r>
            <a:r>
              <a:rPr lang="en-GB" sz="4800" b="1" dirty="0"/>
              <a:t> To The Business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n-GB" sz="3600" b="1" dirty="0"/>
              <a:t/>
            </a:r>
            <a:br>
              <a:rPr lang="en-GB" sz="3600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9798" y="4138383"/>
            <a:ext cx="8825658" cy="861420"/>
          </a:xfrm>
        </p:spPr>
        <p:txBody>
          <a:bodyPr/>
          <a:lstStyle/>
          <a:p>
            <a:pPr algn="ctr"/>
            <a:r>
              <a:rPr lang="en-GB" b="1" dirty="0" err="1">
                <a:solidFill>
                  <a:schemeClr val="bg1"/>
                </a:solidFill>
              </a:rPr>
              <a:t>MovING</a:t>
            </a:r>
            <a:r>
              <a:rPr lang="en-GB" b="1" dirty="0">
                <a:solidFill>
                  <a:schemeClr val="bg1"/>
                </a:solidFill>
              </a:rPr>
              <a:t> our </a:t>
            </a:r>
            <a:r>
              <a:rPr lang="en-GB" b="1" dirty="0" err="1">
                <a:solidFill>
                  <a:schemeClr val="bg1"/>
                </a:solidFill>
              </a:rPr>
              <a:t>l&amp;d</a:t>
            </a:r>
            <a:r>
              <a:rPr lang="en-GB" b="1" dirty="0">
                <a:solidFill>
                  <a:schemeClr val="bg1"/>
                </a:solidFill>
              </a:rPr>
              <a:t> function from being perceived as 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a service provider to an </a:t>
            </a:r>
            <a:r>
              <a:rPr lang="en-GB" b="1" dirty="0" err="1">
                <a:solidFill>
                  <a:schemeClr val="bg1"/>
                </a:solidFill>
              </a:rPr>
              <a:t>l&amp;d</a:t>
            </a:r>
            <a:r>
              <a:rPr lang="en-GB" b="1" dirty="0">
                <a:solidFill>
                  <a:schemeClr val="bg1"/>
                </a:solidFill>
              </a:rPr>
              <a:t> solutions powerhouse</a:t>
            </a:r>
          </a:p>
        </p:txBody>
      </p:sp>
      <p:pic>
        <p:nvPicPr>
          <p:cNvPr id="5" name="Рисунок 4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14A50DDB-DC3B-4568-9A05-C96E28C38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5565" y="5471445"/>
            <a:ext cx="1019700" cy="7054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060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Our Mission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14">
            <a:extLst>
              <a:ext uri="{FF2B5EF4-FFF2-40B4-BE49-F238E27FC236}">
                <a16:creationId xmlns="" xmlns:a16="http://schemas.microsoft.com/office/drawing/2014/main" id="{65F8DCDF-DC5D-4227-9F43-1CA8EFE21970}"/>
              </a:ext>
            </a:extLst>
          </p:cNvPr>
          <p:cNvGrpSpPr/>
          <p:nvPr/>
        </p:nvGrpSpPr>
        <p:grpSpPr>
          <a:xfrm>
            <a:off x="5243731" y="3779261"/>
            <a:ext cx="1389511" cy="1389428"/>
            <a:chOff x="1346789" y="1447573"/>
            <a:chExt cx="1342724" cy="134264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A1A8315A-2439-4C59-A4F4-97D95290794A}"/>
                </a:ext>
              </a:extLst>
            </p:cNvPr>
            <p:cNvSpPr/>
            <p:nvPr/>
          </p:nvSpPr>
          <p:spPr>
            <a:xfrm>
              <a:off x="2268901" y="2174821"/>
              <a:ext cx="420612" cy="615396"/>
            </a:xfrm>
            <a:custGeom>
              <a:avLst/>
              <a:gdLst>
                <a:gd name="connsiteX0" fmla="*/ 415644 w 420612"/>
                <a:gd name="connsiteY0" fmla="*/ 553282 h 615396"/>
                <a:gd name="connsiteX1" fmla="*/ 121947 w 420612"/>
                <a:gd name="connsiteY1" fmla="*/ 21824 h 615396"/>
                <a:gd name="connsiteX2" fmla="*/ 84476 w 420612"/>
                <a:gd name="connsiteY2" fmla="*/ 0 h 615396"/>
                <a:gd name="connsiteX3" fmla="*/ 47543 w 420612"/>
                <a:gd name="connsiteY3" fmla="*/ 22943 h 615396"/>
                <a:gd name="connsiteX4" fmla="*/ 0 w 420612"/>
                <a:gd name="connsiteY4" fmla="*/ 115814 h 615396"/>
                <a:gd name="connsiteX5" fmla="*/ 222651 w 420612"/>
                <a:gd name="connsiteY5" fmla="*/ 511894 h 615396"/>
                <a:gd name="connsiteX6" fmla="*/ 231045 w 420612"/>
                <a:gd name="connsiteY6" fmla="*/ 615397 h 615396"/>
                <a:gd name="connsiteX7" fmla="*/ 378733 w 420612"/>
                <a:gd name="connsiteY7" fmla="*/ 615397 h 615396"/>
                <a:gd name="connsiteX8" fmla="*/ 415084 w 420612"/>
                <a:gd name="connsiteY8" fmla="*/ 594692 h 615396"/>
                <a:gd name="connsiteX9" fmla="*/ 415644 w 420612"/>
                <a:gd name="connsiteY9" fmla="*/ 553304 h 615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612" h="615396">
                  <a:moveTo>
                    <a:pt x="415644" y="553282"/>
                  </a:moveTo>
                  <a:lnTo>
                    <a:pt x="121947" y="21824"/>
                  </a:lnTo>
                  <a:cubicBezTo>
                    <a:pt x="114112" y="7834"/>
                    <a:pt x="101801" y="1119"/>
                    <a:pt x="84476" y="0"/>
                  </a:cubicBezTo>
                  <a:cubicBezTo>
                    <a:pt x="68808" y="0"/>
                    <a:pt x="54818" y="8954"/>
                    <a:pt x="47543" y="22943"/>
                  </a:cubicBezTo>
                  <a:lnTo>
                    <a:pt x="0" y="115814"/>
                  </a:lnTo>
                  <a:lnTo>
                    <a:pt x="222651" y="511894"/>
                  </a:lnTo>
                  <a:cubicBezTo>
                    <a:pt x="240558" y="543231"/>
                    <a:pt x="243356" y="581261"/>
                    <a:pt x="231045" y="615397"/>
                  </a:cubicBezTo>
                  <a:lnTo>
                    <a:pt x="378733" y="615397"/>
                  </a:lnTo>
                  <a:cubicBezTo>
                    <a:pt x="393842" y="615397"/>
                    <a:pt x="407272" y="607562"/>
                    <a:pt x="415084" y="594692"/>
                  </a:cubicBezTo>
                  <a:cubicBezTo>
                    <a:pt x="422359" y="581821"/>
                    <a:pt x="422359" y="566152"/>
                    <a:pt x="415644" y="553304"/>
                  </a:cubicBez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D00F5C63-736A-4DB9-83CB-86B54B444A83}"/>
                </a:ext>
              </a:extLst>
            </p:cNvPr>
            <p:cNvSpPr/>
            <p:nvPr/>
          </p:nvSpPr>
          <p:spPr>
            <a:xfrm>
              <a:off x="1346789" y="2250343"/>
              <a:ext cx="1076912" cy="539851"/>
            </a:xfrm>
            <a:custGeom>
              <a:avLst/>
              <a:gdLst>
                <a:gd name="connsiteX0" fmla="*/ 1071457 w 1076912"/>
                <a:gd name="connsiteY0" fmla="*/ 477199 h 539851"/>
                <a:gd name="connsiteX1" fmla="*/ 803501 w 1076912"/>
                <a:gd name="connsiteY1" fmla="*/ 0 h 539851"/>
                <a:gd name="connsiteX2" fmla="*/ 696641 w 1076912"/>
                <a:gd name="connsiteY2" fmla="*/ 90632 h 539851"/>
                <a:gd name="connsiteX3" fmla="*/ 615522 w 1076912"/>
                <a:gd name="connsiteY3" fmla="*/ 120290 h 539851"/>
                <a:gd name="connsiteX4" fmla="*/ 531605 w 1076912"/>
                <a:gd name="connsiteY4" fmla="*/ 88393 h 539851"/>
                <a:gd name="connsiteX5" fmla="*/ 447689 w 1076912"/>
                <a:gd name="connsiteY5" fmla="*/ 120290 h 539851"/>
                <a:gd name="connsiteX6" fmla="*/ 366010 w 1076912"/>
                <a:gd name="connsiteY6" fmla="*/ 90072 h 539851"/>
                <a:gd name="connsiteX7" fmla="*/ 264187 w 1076912"/>
                <a:gd name="connsiteY7" fmla="*/ 3917 h 539851"/>
                <a:gd name="connsiteX8" fmla="*/ 5184 w 1076912"/>
                <a:gd name="connsiteY8" fmla="*/ 477759 h 539851"/>
                <a:gd name="connsiteX9" fmla="*/ 5744 w 1076912"/>
                <a:gd name="connsiteY9" fmla="*/ 519146 h 539851"/>
                <a:gd name="connsiteX10" fmla="*/ 42117 w 1076912"/>
                <a:gd name="connsiteY10" fmla="*/ 539851 h 539851"/>
                <a:gd name="connsiteX11" fmla="*/ 1035105 w 1076912"/>
                <a:gd name="connsiteY11" fmla="*/ 539851 h 539851"/>
                <a:gd name="connsiteX12" fmla="*/ 1071457 w 1076912"/>
                <a:gd name="connsiteY12" fmla="*/ 519146 h 539851"/>
                <a:gd name="connsiteX13" fmla="*/ 1071457 w 1076912"/>
                <a:gd name="connsiteY13" fmla="*/ 477199 h 53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6912" h="539851">
                  <a:moveTo>
                    <a:pt x="1071457" y="477199"/>
                  </a:moveTo>
                  <a:lnTo>
                    <a:pt x="803501" y="0"/>
                  </a:lnTo>
                  <a:lnTo>
                    <a:pt x="696641" y="90632"/>
                  </a:lnTo>
                  <a:cubicBezTo>
                    <a:pt x="674257" y="109658"/>
                    <a:pt x="645181" y="120290"/>
                    <a:pt x="615522" y="120290"/>
                  </a:cubicBezTo>
                  <a:cubicBezTo>
                    <a:pt x="584185" y="120290"/>
                    <a:pt x="554549" y="109098"/>
                    <a:pt x="531605" y="88393"/>
                  </a:cubicBezTo>
                  <a:cubicBezTo>
                    <a:pt x="508662" y="109098"/>
                    <a:pt x="479026" y="120290"/>
                    <a:pt x="447689" y="120290"/>
                  </a:cubicBezTo>
                  <a:cubicBezTo>
                    <a:pt x="418030" y="120290"/>
                    <a:pt x="388954" y="109658"/>
                    <a:pt x="366010" y="90072"/>
                  </a:cubicBezTo>
                  <a:lnTo>
                    <a:pt x="264187" y="3917"/>
                  </a:lnTo>
                  <a:lnTo>
                    <a:pt x="5184" y="477759"/>
                  </a:lnTo>
                  <a:cubicBezTo>
                    <a:pt x="-2090" y="490629"/>
                    <a:pt x="-1531" y="506298"/>
                    <a:pt x="5744" y="519146"/>
                  </a:cubicBezTo>
                  <a:cubicBezTo>
                    <a:pt x="13578" y="532017"/>
                    <a:pt x="27568" y="539851"/>
                    <a:pt x="42117" y="539851"/>
                  </a:cubicBezTo>
                  <a:lnTo>
                    <a:pt x="1035105" y="539851"/>
                  </a:lnTo>
                  <a:cubicBezTo>
                    <a:pt x="1050214" y="539851"/>
                    <a:pt x="1063645" y="532017"/>
                    <a:pt x="1071457" y="519146"/>
                  </a:cubicBezTo>
                  <a:cubicBezTo>
                    <a:pt x="1078731" y="506276"/>
                    <a:pt x="1078731" y="490047"/>
                    <a:pt x="1071457" y="477199"/>
                  </a:cubicBez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55B06E09-6661-43B8-85F6-AC2BF7CEA055}"/>
                </a:ext>
              </a:extLst>
            </p:cNvPr>
            <p:cNvSpPr/>
            <p:nvPr/>
          </p:nvSpPr>
          <p:spPr>
            <a:xfrm>
              <a:off x="1651848" y="1447573"/>
              <a:ext cx="590197" cy="839144"/>
            </a:xfrm>
            <a:custGeom>
              <a:avLst/>
              <a:gdLst>
                <a:gd name="connsiteX0" fmla="*/ 456472 w 590197"/>
                <a:gd name="connsiteY0" fmla="*/ 728367 h 839144"/>
                <a:gd name="connsiteX1" fmla="*/ 337323 w 590197"/>
                <a:gd name="connsiteY1" fmla="*/ 829072 h 839144"/>
                <a:gd name="connsiteX2" fmla="*/ 310463 w 590197"/>
                <a:gd name="connsiteY2" fmla="*/ 839144 h 839144"/>
                <a:gd name="connsiteX3" fmla="*/ 280804 w 590197"/>
                <a:gd name="connsiteY3" fmla="*/ 826833 h 839144"/>
                <a:gd name="connsiteX4" fmla="*/ 226546 w 590197"/>
                <a:gd name="connsiteY4" fmla="*/ 772575 h 839144"/>
                <a:gd name="connsiteX5" fmla="*/ 172288 w 590197"/>
                <a:gd name="connsiteY5" fmla="*/ 826833 h 839144"/>
                <a:gd name="connsiteX6" fmla="*/ 115791 w 590197"/>
                <a:gd name="connsiteY6" fmla="*/ 829072 h 839144"/>
                <a:gd name="connsiteX7" fmla="*/ 0 w 590197"/>
                <a:gd name="connsiteY7" fmla="*/ 731725 h 839144"/>
                <a:gd name="connsiteX8" fmla="*/ 41388 w 590197"/>
                <a:gd name="connsiteY8" fmla="*/ 656762 h 839144"/>
                <a:gd name="connsiteX9" fmla="*/ 184599 w 590197"/>
                <a:gd name="connsiteY9" fmla="*/ 394648 h 839144"/>
                <a:gd name="connsiteX10" fmla="*/ 184599 w 590197"/>
                <a:gd name="connsiteY10" fmla="*/ 237738 h 839144"/>
                <a:gd name="connsiteX11" fmla="*/ 184599 w 590197"/>
                <a:gd name="connsiteY11" fmla="*/ 41947 h 839144"/>
                <a:gd name="connsiteX12" fmla="*/ 226546 w 590197"/>
                <a:gd name="connsiteY12" fmla="*/ 0 h 839144"/>
                <a:gd name="connsiteX13" fmla="*/ 548223 w 590197"/>
                <a:gd name="connsiteY13" fmla="*/ 0 h 839144"/>
                <a:gd name="connsiteX14" fmla="*/ 586320 w 590197"/>
                <a:gd name="connsiteY14" fmla="*/ 24443 h 839144"/>
                <a:gd name="connsiteX15" fmla="*/ 580053 w 590197"/>
                <a:gd name="connsiteY15" fmla="*/ 69300 h 839144"/>
                <a:gd name="connsiteX16" fmla="*/ 519572 w 590197"/>
                <a:gd name="connsiteY16" fmla="*/ 139854 h 839144"/>
                <a:gd name="connsiteX17" fmla="*/ 580097 w 590197"/>
                <a:gd name="connsiteY17" fmla="*/ 210452 h 839144"/>
                <a:gd name="connsiteX18" fmla="*/ 586365 w 590197"/>
                <a:gd name="connsiteY18" fmla="*/ 255309 h 839144"/>
                <a:gd name="connsiteX19" fmla="*/ 548223 w 590197"/>
                <a:gd name="connsiteY19" fmla="*/ 279707 h 839144"/>
                <a:gd name="connsiteX20" fmla="*/ 548223 w 590197"/>
                <a:gd name="connsiteY20" fmla="*/ 279707 h 839144"/>
                <a:gd name="connsiteX21" fmla="*/ 268515 w 590197"/>
                <a:gd name="connsiteY21" fmla="*/ 279707 h 839144"/>
                <a:gd name="connsiteX22" fmla="*/ 268515 w 590197"/>
                <a:gd name="connsiteY22" fmla="*/ 394805 h 839144"/>
                <a:gd name="connsiteX23" fmla="*/ 414525 w 590197"/>
                <a:gd name="connsiteY23" fmla="*/ 653964 h 839144"/>
                <a:gd name="connsiteX24" fmla="*/ 456472 w 590197"/>
                <a:gd name="connsiteY24" fmla="*/ 728367 h 83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197" h="839144">
                  <a:moveTo>
                    <a:pt x="456472" y="728367"/>
                  </a:moveTo>
                  <a:lnTo>
                    <a:pt x="337323" y="829072"/>
                  </a:lnTo>
                  <a:cubicBezTo>
                    <a:pt x="329489" y="835787"/>
                    <a:pt x="319976" y="839144"/>
                    <a:pt x="310463" y="839144"/>
                  </a:cubicBezTo>
                  <a:cubicBezTo>
                    <a:pt x="299830" y="839144"/>
                    <a:pt x="289198" y="835227"/>
                    <a:pt x="280804" y="826833"/>
                  </a:cubicBezTo>
                  <a:lnTo>
                    <a:pt x="226546" y="772575"/>
                  </a:lnTo>
                  <a:lnTo>
                    <a:pt x="172288" y="826833"/>
                  </a:lnTo>
                  <a:cubicBezTo>
                    <a:pt x="156619" y="842502"/>
                    <a:pt x="132019" y="843062"/>
                    <a:pt x="115791" y="829072"/>
                  </a:cubicBezTo>
                  <a:lnTo>
                    <a:pt x="0" y="731725"/>
                  </a:lnTo>
                  <a:lnTo>
                    <a:pt x="41388" y="656762"/>
                  </a:lnTo>
                  <a:lnTo>
                    <a:pt x="184599" y="394648"/>
                  </a:lnTo>
                  <a:lnTo>
                    <a:pt x="184599" y="237738"/>
                  </a:lnTo>
                  <a:lnTo>
                    <a:pt x="184599" y="41947"/>
                  </a:lnTo>
                  <a:cubicBezTo>
                    <a:pt x="184599" y="18780"/>
                    <a:pt x="203401" y="0"/>
                    <a:pt x="226546" y="0"/>
                  </a:cubicBezTo>
                  <a:lnTo>
                    <a:pt x="548223" y="0"/>
                  </a:lnTo>
                  <a:cubicBezTo>
                    <a:pt x="564608" y="0"/>
                    <a:pt x="579493" y="9513"/>
                    <a:pt x="586320" y="24443"/>
                  </a:cubicBezTo>
                  <a:cubicBezTo>
                    <a:pt x="593192" y="39328"/>
                    <a:pt x="590730" y="56832"/>
                    <a:pt x="580053" y="69300"/>
                  </a:cubicBezTo>
                  <a:lnTo>
                    <a:pt x="519572" y="139854"/>
                  </a:lnTo>
                  <a:lnTo>
                    <a:pt x="580097" y="210452"/>
                  </a:lnTo>
                  <a:cubicBezTo>
                    <a:pt x="590774" y="222920"/>
                    <a:pt x="593192" y="240446"/>
                    <a:pt x="586365" y="255309"/>
                  </a:cubicBezTo>
                  <a:cubicBezTo>
                    <a:pt x="579471" y="270194"/>
                    <a:pt x="564608" y="279707"/>
                    <a:pt x="548223" y="279707"/>
                  </a:cubicBezTo>
                  <a:lnTo>
                    <a:pt x="548223" y="279707"/>
                  </a:lnTo>
                  <a:lnTo>
                    <a:pt x="268515" y="279707"/>
                  </a:lnTo>
                  <a:lnTo>
                    <a:pt x="268515" y="394805"/>
                  </a:lnTo>
                  <a:lnTo>
                    <a:pt x="414525" y="653964"/>
                  </a:lnTo>
                  <a:lnTo>
                    <a:pt x="456472" y="728367"/>
                  </a:ln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2896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Our Mission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Why does L&amp;D exist within the </a:t>
            </a:r>
            <a:r>
              <a:rPr lang="en-GB" sz="2000" b="1" dirty="0" smtClean="0"/>
              <a:t>organisation?</a:t>
            </a:r>
            <a:endParaRPr lang="en-GB" sz="2000" b="1" dirty="0"/>
          </a:p>
          <a:p>
            <a:r>
              <a:rPr lang="en-GB" sz="2000" b="1" dirty="0"/>
              <a:t>What is our purpose? Mission?</a:t>
            </a:r>
          </a:p>
          <a:p>
            <a:r>
              <a:rPr lang="en-GB" sz="2000" b="1" dirty="0"/>
              <a:t>What does our L&amp;D function do?</a:t>
            </a:r>
          </a:p>
          <a:p>
            <a:r>
              <a:rPr lang="en-GB" sz="2000" b="1" dirty="0"/>
              <a:t>What do we currently provide?</a:t>
            </a:r>
          </a:p>
          <a:p>
            <a:r>
              <a:rPr lang="en-GB" sz="2000" b="1" dirty="0"/>
              <a:t>How would we describe our current L&amp;D function?</a:t>
            </a:r>
          </a:p>
          <a:p>
            <a:r>
              <a:rPr lang="en-GB" sz="2000" b="1" dirty="0"/>
              <a:t>How do we see ourselves?</a:t>
            </a:r>
          </a:p>
          <a:p>
            <a:r>
              <a:rPr lang="en-GB" sz="2000" b="1" dirty="0"/>
              <a:t>How do we want others to see us?</a:t>
            </a:r>
          </a:p>
          <a:p>
            <a:endParaRPr lang="en-GB" dirty="0"/>
          </a:p>
        </p:txBody>
      </p:sp>
      <p:grpSp>
        <p:nvGrpSpPr>
          <p:cNvPr id="4" name="Рисунок 14">
            <a:extLst>
              <a:ext uri="{FF2B5EF4-FFF2-40B4-BE49-F238E27FC236}">
                <a16:creationId xmlns="" xmlns:a16="http://schemas.microsoft.com/office/drawing/2014/main" id="{C942805F-0D7E-4CB9-8377-36B9364F7AB6}"/>
              </a:ext>
            </a:extLst>
          </p:cNvPr>
          <p:cNvGrpSpPr/>
          <p:nvPr/>
        </p:nvGrpSpPr>
        <p:grpSpPr>
          <a:xfrm>
            <a:off x="2251142" y="1894703"/>
            <a:ext cx="836008" cy="835958"/>
            <a:chOff x="1346789" y="1447573"/>
            <a:chExt cx="1342724" cy="134264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57250753-E0A0-4E16-A2A3-64C65568377E}"/>
                </a:ext>
              </a:extLst>
            </p:cNvPr>
            <p:cNvSpPr/>
            <p:nvPr/>
          </p:nvSpPr>
          <p:spPr>
            <a:xfrm>
              <a:off x="2268901" y="2174821"/>
              <a:ext cx="420612" cy="615396"/>
            </a:xfrm>
            <a:custGeom>
              <a:avLst/>
              <a:gdLst>
                <a:gd name="connsiteX0" fmla="*/ 415644 w 420612"/>
                <a:gd name="connsiteY0" fmla="*/ 553282 h 615396"/>
                <a:gd name="connsiteX1" fmla="*/ 121947 w 420612"/>
                <a:gd name="connsiteY1" fmla="*/ 21824 h 615396"/>
                <a:gd name="connsiteX2" fmla="*/ 84476 w 420612"/>
                <a:gd name="connsiteY2" fmla="*/ 0 h 615396"/>
                <a:gd name="connsiteX3" fmla="*/ 47543 w 420612"/>
                <a:gd name="connsiteY3" fmla="*/ 22943 h 615396"/>
                <a:gd name="connsiteX4" fmla="*/ 0 w 420612"/>
                <a:gd name="connsiteY4" fmla="*/ 115814 h 615396"/>
                <a:gd name="connsiteX5" fmla="*/ 222651 w 420612"/>
                <a:gd name="connsiteY5" fmla="*/ 511894 h 615396"/>
                <a:gd name="connsiteX6" fmla="*/ 231045 w 420612"/>
                <a:gd name="connsiteY6" fmla="*/ 615397 h 615396"/>
                <a:gd name="connsiteX7" fmla="*/ 378733 w 420612"/>
                <a:gd name="connsiteY7" fmla="*/ 615397 h 615396"/>
                <a:gd name="connsiteX8" fmla="*/ 415084 w 420612"/>
                <a:gd name="connsiteY8" fmla="*/ 594692 h 615396"/>
                <a:gd name="connsiteX9" fmla="*/ 415644 w 420612"/>
                <a:gd name="connsiteY9" fmla="*/ 553304 h 615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612" h="615396">
                  <a:moveTo>
                    <a:pt x="415644" y="553282"/>
                  </a:moveTo>
                  <a:lnTo>
                    <a:pt x="121947" y="21824"/>
                  </a:lnTo>
                  <a:cubicBezTo>
                    <a:pt x="114112" y="7834"/>
                    <a:pt x="101801" y="1119"/>
                    <a:pt x="84476" y="0"/>
                  </a:cubicBezTo>
                  <a:cubicBezTo>
                    <a:pt x="68808" y="0"/>
                    <a:pt x="54818" y="8954"/>
                    <a:pt x="47543" y="22943"/>
                  </a:cubicBezTo>
                  <a:lnTo>
                    <a:pt x="0" y="115814"/>
                  </a:lnTo>
                  <a:lnTo>
                    <a:pt x="222651" y="511894"/>
                  </a:lnTo>
                  <a:cubicBezTo>
                    <a:pt x="240558" y="543231"/>
                    <a:pt x="243356" y="581261"/>
                    <a:pt x="231045" y="615397"/>
                  </a:cubicBezTo>
                  <a:lnTo>
                    <a:pt x="378733" y="615397"/>
                  </a:lnTo>
                  <a:cubicBezTo>
                    <a:pt x="393842" y="615397"/>
                    <a:pt x="407272" y="607562"/>
                    <a:pt x="415084" y="594692"/>
                  </a:cubicBezTo>
                  <a:cubicBezTo>
                    <a:pt x="422359" y="581821"/>
                    <a:pt x="422359" y="566152"/>
                    <a:pt x="415644" y="553304"/>
                  </a:cubicBez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734825C1-821F-4B6C-AACC-3C8A728BBCCA}"/>
                </a:ext>
              </a:extLst>
            </p:cNvPr>
            <p:cNvSpPr/>
            <p:nvPr/>
          </p:nvSpPr>
          <p:spPr>
            <a:xfrm>
              <a:off x="1346789" y="2250343"/>
              <a:ext cx="1076912" cy="539851"/>
            </a:xfrm>
            <a:custGeom>
              <a:avLst/>
              <a:gdLst>
                <a:gd name="connsiteX0" fmla="*/ 1071457 w 1076912"/>
                <a:gd name="connsiteY0" fmla="*/ 477199 h 539851"/>
                <a:gd name="connsiteX1" fmla="*/ 803501 w 1076912"/>
                <a:gd name="connsiteY1" fmla="*/ 0 h 539851"/>
                <a:gd name="connsiteX2" fmla="*/ 696641 w 1076912"/>
                <a:gd name="connsiteY2" fmla="*/ 90632 h 539851"/>
                <a:gd name="connsiteX3" fmla="*/ 615522 w 1076912"/>
                <a:gd name="connsiteY3" fmla="*/ 120290 h 539851"/>
                <a:gd name="connsiteX4" fmla="*/ 531605 w 1076912"/>
                <a:gd name="connsiteY4" fmla="*/ 88393 h 539851"/>
                <a:gd name="connsiteX5" fmla="*/ 447689 w 1076912"/>
                <a:gd name="connsiteY5" fmla="*/ 120290 h 539851"/>
                <a:gd name="connsiteX6" fmla="*/ 366010 w 1076912"/>
                <a:gd name="connsiteY6" fmla="*/ 90072 h 539851"/>
                <a:gd name="connsiteX7" fmla="*/ 264187 w 1076912"/>
                <a:gd name="connsiteY7" fmla="*/ 3917 h 539851"/>
                <a:gd name="connsiteX8" fmla="*/ 5184 w 1076912"/>
                <a:gd name="connsiteY8" fmla="*/ 477759 h 539851"/>
                <a:gd name="connsiteX9" fmla="*/ 5744 w 1076912"/>
                <a:gd name="connsiteY9" fmla="*/ 519146 h 539851"/>
                <a:gd name="connsiteX10" fmla="*/ 42117 w 1076912"/>
                <a:gd name="connsiteY10" fmla="*/ 539851 h 539851"/>
                <a:gd name="connsiteX11" fmla="*/ 1035105 w 1076912"/>
                <a:gd name="connsiteY11" fmla="*/ 539851 h 539851"/>
                <a:gd name="connsiteX12" fmla="*/ 1071457 w 1076912"/>
                <a:gd name="connsiteY12" fmla="*/ 519146 h 539851"/>
                <a:gd name="connsiteX13" fmla="*/ 1071457 w 1076912"/>
                <a:gd name="connsiteY13" fmla="*/ 477199 h 53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6912" h="539851">
                  <a:moveTo>
                    <a:pt x="1071457" y="477199"/>
                  </a:moveTo>
                  <a:lnTo>
                    <a:pt x="803501" y="0"/>
                  </a:lnTo>
                  <a:lnTo>
                    <a:pt x="696641" y="90632"/>
                  </a:lnTo>
                  <a:cubicBezTo>
                    <a:pt x="674257" y="109658"/>
                    <a:pt x="645181" y="120290"/>
                    <a:pt x="615522" y="120290"/>
                  </a:cubicBezTo>
                  <a:cubicBezTo>
                    <a:pt x="584185" y="120290"/>
                    <a:pt x="554549" y="109098"/>
                    <a:pt x="531605" y="88393"/>
                  </a:cubicBezTo>
                  <a:cubicBezTo>
                    <a:pt x="508662" y="109098"/>
                    <a:pt x="479026" y="120290"/>
                    <a:pt x="447689" y="120290"/>
                  </a:cubicBezTo>
                  <a:cubicBezTo>
                    <a:pt x="418030" y="120290"/>
                    <a:pt x="388954" y="109658"/>
                    <a:pt x="366010" y="90072"/>
                  </a:cubicBezTo>
                  <a:lnTo>
                    <a:pt x="264187" y="3917"/>
                  </a:lnTo>
                  <a:lnTo>
                    <a:pt x="5184" y="477759"/>
                  </a:lnTo>
                  <a:cubicBezTo>
                    <a:pt x="-2090" y="490629"/>
                    <a:pt x="-1531" y="506298"/>
                    <a:pt x="5744" y="519146"/>
                  </a:cubicBezTo>
                  <a:cubicBezTo>
                    <a:pt x="13578" y="532017"/>
                    <a:pt x="27568" y="539851"/>
                    <a:pt x="42117" y="539851"/>
                  </a:cubicBezTo>
                  <a:lnTo>
                    <a:pt x="1035105" y="539851"/>
                  </a:lnTo>
                  <a:cubicBezTo>
                    <a:pt x="1050214" y="539851"/>
                    <a:pt x="1063645" y="532017"/>
                    <a:pt x="1071457" y="519146"/>
                  </a:cubicBezTo>
                  <a:cubicBezTo>
                    <a:pt x="1078731" y="506276"/>
                    <a:pt x="1078731" y="490047"/>
                    <a:pt x="1071457" y="477199"/>
                  </a:cubicBez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2A5E5A37-7EC7-475C-8698-3F8AD11A68BF}"/>
                </a:ext>
              </a:extLst>
            </p:cNvPr>
            <p:cNvSpPr/>
            <p:nvPr/>
          </p:nvSpPr>
          <p:spPr>
            <a:xfrm>
              <a:off x="1651848" y="1447573"/>
              <a:ext cx="590197" cy="839144"/>
            </a:xfrm>
            <a:custGeom>
              <a:avLst/>
              <a:gdLst>
                <a:gd name="connsiteX0" fmla="*/ 456472 w 590197"/>
                <a:gd name="connsiteY0" fmla="*/ 728367 h 839144"/>
                <a:gd name="connsiteX1" fmla="*/ 337323 w 590197"/>
                <a:gd name="connsiteY1" fmla="*/ 829072 h 839144"/>
                <a:gd name="connsiteX2" fmla="*/ 310463 w 590197"/>
                <a:gd name="connsiteY2" fmla="*/ 839144 h 839144"/>
                <a:gd name="connsiteX3" fmla="*/ 280804 w 590197"/>
                <a:gd name="connsiteY3" fmla="*/ 826833 h 839144"/>
                <a:gd name="connsiteX4" fmla="*/ 226546 w 590197"/>
                <a:gd name="connsiteY4" fmla="*/ 772575 h 839144"/>
                <a:gd name="connsiteX5" fmla="*/ 172288 w 590197"/>
                <a:gd name="connsiteY5" fmla="*/ 826833 h 839144"/>
                <a:gd name="connsiteX6" fmla="*/ 115791 w 590197"/>
                <a:gd name="connsiteY6" fmla="*/ 829072 h 839144"/>
                <a:gd name="connsiteX7" fmla="*/ 0 w 590197"/>
                <a:gd name="connsiteY7" fmla="*/ 731725 h 839144"/>
                <a:gd name="connsiteX8" fmla="*/ 41388 w 590197"/>
                <a:gd name="connsiteY8" fmla="*/ 656762 h 839144"/>
                <a:gd name="connsiteX9" fmla="*/ 184599 w 590197"/>
                <a:gd name="connsiteY9" fmla="*/ 394648 h 839144"/>
                <a:gd name="connsiteX10" fmla="*/ 184599 w 590197"/>
                <a:gd name="connsiteY10" fmla="*/ 237738 h 839144"/>
                <a:gd name="connsiteX11" fmla="*/ 184599 w 590197"/>
                <a:gd name="connsiteY11" fmla="*/ 41947 h 839144"/>
                <a:gd name="connsiteX12" fmla="*/ 226546 w 590197"/>
                <a:gd name="connsiteY12" fmla="*/ 0 h 839144"/>
                <a:gd name="connsiteX13" fmla="*/ 548223 w 590197"/>
                <a:gd name="connsiteY13" fmla="*/ 0 h 839144"/>
                <a:gd name="connsiteX14" fmla="*/ 586320 w 590197"/>
                <a:gd name="connsiteY14" fmla="*/ 24443 h 839144"/>
                <a:gd name="connsiteX15" fmla="*/ 580053 w 590197"/>
                <a:gd name="connsiteY15" fmla="*/ 69300 h 839144"/>
                <a:gd name="connsiteX16" fmla="*/ 519572 w 590197"/>
                <a:gd name="connsiteY16" fmla="*/ 139854 h 839144"/>
                <a:gd name="connsiteX17" fmla="*/ 580097 w 590197"/>
                <a:gd name="connsiteY17" fmla="*/ 210452 h 839144"/>
                <a:gd name="connsiteX18" fmla="*/ 586365 w 590197"/>
                <a:gd name="connsiteY18" fmla="*/ 255309 h 839144"/>
                <a:gd name="connsiteX19" fmla="*/ 548223 w 590197"/>
                <a:gd name="connsiteY19" fmla="*/ 279707 h 839144"/>
                <a:gd name="connsiteX20" fmla="*/ 548223 w 590197"/>
                <a:gd name="connsiteY20" fmla="*/ 279707 h 839144"/>
                <a:gd name="connsiteX21" fmla="*/ 268515 w 590197"/>
                <a:gd name="connsiteY21" fmla="*/ 279707 h 839144"/>
                <a:gd name="connsiteX22" fmla="*/ 268515 w 590197"/>
                <a:gd name="connsiteY22" fmla="*/ 394805 h 839144"/>
                <a:gd name="connsiteX23" fmla="*/ 414525 w 590197"/>
                <a:gd name="connsiteY23" fmla="*/ 653964 h 839144"/>
                <a:gd name="connsiteX24" fmla="*/ 456472 w 590197"/>
                <a:gd name="connsiteY24" fmla="*/ 728367 h 83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197" h="839144">
                  <a:moveTo>
                    <a:pt x="456472" y="728367"/>
                  </a:moveTo>
                  <a:lnTo>
                    <a:pt x="337323" y="829072"/>
                  </a:lnTo>
                  <a:cubicBezTo>
                    <a:pt x="329489" y="835787"/>
                    <a:pt x="319976" y="839144"/>
                    <a:pt x="310463" y="839144"/>
                  </a:cubicBezTo>
                  <a:cubicBezTo>
                    <a:pt x="299830" y="839144"/>
                    <a:pt x="289198" y="835227"/>
                    <a:pt x="280804" y="826833"/>
                  </a:cubicBezTo>
                  <a:lnTo>
                    <a:pt x="226546" y="772575"/>
                  </a:lnTo>
                  <a:lnTo>
                    <a:pt x="172288" y="826833"/>
                  </a:lnTo>
                  <a:cubicBezTo>
                    <a:pt x="156619" y="842502"/>
                    <a:pt x="132019" y="843062"/>
                    <a:pt x="115791" y="829072"/>
                  </a:cubicBezTo>
                  <a:lnTo>
                    <a:pt x="0" y="731725"/>
                  </a:lnTo>
                  <a:lnTo>
                    <a:pt x="41388" y="656762"/>
                  </a:lnTo>
                  <a:lnTo>
                    <a:pt x="184599" y="394648"/>
                  </a:lnTo>
                  <a:lnTo>
                    <a:pt x="184599" y="237738"/>
                  </a:lnTo>
                  <a:lnTo>
                    <a:pt x="184599" y="41947"/>
                  </a:lnTo>
                  <a:cubicBezTo>
                    <a:pt x="184599" y="18780"/>
                    <a:pt x="203401" y="0"/>
                    <a:pt x="226546" y="0"/>
                  </a:cubicBezTo>
                  <a:lnTo>
                    <a:pt x="548223" y="0"/>
                  </a:lnTo>
                  <a:cubicBezTo>
                    <a:pt x="564608" y="0"/>
                    <a:pt x="579493" y="9513"/>
                    <a:pt x="586320" y="24443"/>
                  </a:cubicBezTo>
                  <a:cubicBezTo>
                    <a:pt x="593192" y="39328"/>
                    <a:pt x="590730" y="56832"/>
                    <a:pt x="580053" y="69300"/>
                  </a:cubicBezTo>
                  <a:lnTo>
                    <a:pt x="519572" y="139854"/>
                  </a:lnTo>
                  <a:lnTo>
                    <a:pt x="580097" y="210452"/>
                  </a:lnTo>
                  <a:cubicBezTo>
                    <a:pt x="590774" y="222920"/>
                    <a:pt x="593192" y="240446"/>
                    <a:pt x="586365" y="255309"/>
                  </a:cubicBezTo>
                  <a:cubicBezTo>
                    <a:pt x="579471" y="270194"/>
                    <a:pt x="564608" y="279707"/>
                    <a:pt x="548223" y="279707"/>
                  </a:cubicBezTo>
                  <a:lnTo>
                    <a:pt x="548223" y="279707"/>
                  </a:lnTo>
                  <a:lnTo>
                    <a:pt x="268515" y="279707"/>
                  </a:lnTo>
                  <a:lnTo>
                    <a:pt x="268515" y="394805"/>
                  </a:lnTo>
                  <a:lnTo>
                    <a:pt x="414525" y="653964"/>
                  </a:lnTo>
                  <a:lnTo>
                    <a:pt x="456472" y="728367"/>
                  </a:ln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889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Our Mission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Where is our L&amp;D function heading? (Influenced by short, medium and long term business goals)</a:t>
            </a:r>
          </a:p>
          <a:p>
            <a:r>
              <a:rPr lang="en-GB" sz="2000" b="1" dirty="0"/>
              <a:t>Create an L&amp;D mission statement combining our aspirations and ideals</a:t>
            </a:r>
          </a:p>
          <a:p>
            <a:r>
              <a:rPr lang="en-GB" sz="2000" b="1" dirty="0"/>
              <a:t>What are our brand values?</a:t>
            </a:r>
          </a:p>
          <a:p>
            <a:pPr lvl="1"/>
            <a:r>
              <a:rPr lang="en-GB" b="1" dirty="0"/>
              <a:t>Guiding principles</a:t>
            </a:r>
          </a:p>
          <a:p>
            <a:pPr lvl="1"/>
            <a:r>
              <a:rPr lang="en-GB" b="1" dirty="0"/>
              <a:t>The experience we provide</a:t>
            </a:r>
          </a:p>
          <a:p>
            <a:pPr lvl="1"/>
            <a:r>
              <a:rPr lang="en-GB" b="1" dirty="0"/>
              <a:t>Create 3 to 5 words that best describe our brand now</a:t>
            </a:r>
          </a:p>
          <a:p>
            <a:pPr lvl="1"/>
            <a:r>
              <a:rPr lang="en-GB" b="1" dirty="0"/>
              <a:t>Create 3 to 5 words that best describe our brand as we want it to be perceived</a:t>
            </a:r>
          </a:p>
          <a:p>
            <a:endParaRPr lang="en-GB" dirty="0"/>
          </a:p>
        </p:txBody>
      </p:sp>
      <p:grpSp>
        <p:nvGrpSpPr>
          <p:cNvPr id="4" name="Рисунок 14">
            <a:extLst>
              <a:ext uri="{FF2B5EF4-FFF2-40B4-BE49-F238E27FC236}">
                <a16:creationId xmlns="" xmlns:a16="http://schemas.microsoft.com/office/drawing/2014/main" id="{2422DB41-64B9-439C-AB6B-960A914CF499}"/>
              </a:ext>
            </a:extLst>
          </p:cNvPr>
          <p:cNvGrpSpPr/>
          <p:nvPr/>
        </p:nvGrpSpPr>
        <p:grpSpPr>
          <a:xfrm>
            <a:off x="2251142" y="1894703"/>
            <a:ext cx="836008" cy="835958"/>
            <a:chOff x="1346789" y="1447573"/>
            <a:chExt cx="1342724" cy="134264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719F3BD9-9E62-454E-A98B-3E4719EC5B2F}"/>
                </a:ext>
              </a:extLst>
            </p:cNvPr>
            <p:cNvSpPr/>
            <p:nvPr/>
          </p:nvSpPr>
          <p:spPr>
            <a:xfrm>
              <a:off x="2268901" y="2174821"/>
              <a:ext cx="420612" cy="615396"/>
            </a:xfrm>
            <a:custGeom>
              <a:avLst/>
              <a:gdLst>
                <a:gd name="connsiteX0" fmla="*/ 415644 w 420612"/>
                <a:gd name="connsiteY0" fmla="*/ 553282 h 615396"/>
                <a:gd name="connsiteX1" fmla="*/ 121947 w 420612"/>
                <a:gd name="connsiteY1" fmla="*/ 21824 h 615396"/>
                <a:gd name="connsiteX2" fmla="*/ 84476 w 420612"/>
                <a:gd name="connsiteY2" fmla="*/ 0 h 615396"/>
                <a:gd name="connsiteX3" fmla="*/ 47543 w 420612"/>
                <a:gd name="connsiteY3" fmla="*/ 22943 h 615396"/>
                <a:gd name="connsiteX4" fmla="*/ 0 w 420612"/>
                <a:gd name="connsiteY4" fmla="*/ 115814 h 615396"/>
                <a:gd name="connsiteX5" fmla="*/ 222651 w 420612"/>
                <a:gd name="connsiteY5" fmla="*/ 511894 h 615396"/>
                <a:gd name="connsiteX6" fmla="*/ 231045 w 420612"/>
                <a:gd name="connsiteY6" fmla="*/ 615397 h 615396"/>
                <a:gd name="connsiteX7" fmla="*/ 378733 w 420612"/>
                <a:gd name="connsiteY7" fmla="*/ 615397 h 615396"/>
                <a:gd name="connsiteX8" fmla="*/ 415084 w 420612"/>
                <a:gd name="connsiteY8" fmla="*/ 594692 h 615396"/>
                <a:gd name="connsiteX9" fmla="*/ 415644 w 420612"/>
                <a:gd name="connsiteY9" fmla="*/ 553304 h 615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612" h="615396">
                  <a:moveTo>
                    <a:pt x="415644" y="553282"/>
                  </a:moveTo>
                  <a:lnTo>
                    <a:pt x="121947" y="21824"/>
                  </a:lnTo>
                  <a:cubicBezTo>
                    <a:pt x="114112" y="7834"/>
                    <a:pt x="101801" y="1119"/>
                    <a:pt x="84476" y="0"/>
                  </a:cubicBezTo>
                  <a:cubicBezTo>
                    <a:pt x="68808" y="0"/>
                    <a:pt x="54818" y="8954"/>
                    <a:pt x="47543" y="22943"/>
                  </a:cubicBezTo>
                  <a:lnTo>
                    <a:pt x="0" y="115814"/>
                  </a:lnTo>
                  <a:lnTo>
                    <a:pt x="222651" y="511894"/>
                  </a:lnTo>
                  <a:cubicBezTo>
                    <a:pt x="240558" y="543231"/>
                    <a:pt x="243356" y="581261"/>
                    <a:pt x="231045" y="615397"/>
                  </a:cubicBezTo>
                  <a:lnTo>
                    <a:pt x="378733" y="615397"/>
                  </a:lnTo>
                  <a:cubicBezTo>
                    <a:pt x="393842" y="615397"/>
                    <a:pt x="407272" y="607562"/>
                    <a:pt x="415084" y="594692"/>
                  </a:cubicBezTo>
                  <a:cubicBezTo>
                    <a:pt x="422359" y="581821"/>
                    <a:pt x="422359" y="566152"/>
                    <a:pt x="415644" y="553304"/>
                  </a:cubicBez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EEC02236-0B8D-406C-AB07-3F326C136DCC}"/>
                </a:ext>
              </a:extLst>
            </p:cNvPr>
            <p:cNvSpPr/>
            <p:nvPr/>
          </p:nvSpPr>
          <p:spPr>
            <a:xfrm>
              <a:off x="1346789" y="2250343"/>
              <a:ext cx="1076912" cy="539851"/>
            </a:xfrm>
            <a:custGeom>
              <a:avLst/>
              <a:gdLst>
                <a:gd name="connsiteX0" fmla="*/ 1071457 w 1076912"/>
                <a:gd name="connsiteY0" fmla="*/ 477199 h 539851"/>
                <a:gd name="connsiteX1" fmla="*/ 803501 w 1076912"/>
                <a:gd name="connsiteY1" fmla="*/ 0 h 539851"/>
                <a:gd name="connsiteX2" fmla="*/ 696641 w 1076912"/>
                <a:gd name="connsiteY2" fmla="*/ 90632 h 539851"/>
                <a:gd name="connsiteX3" fmla="*/ 615522 w 1076912"/>
                <a:gd name="connsiteY3" fmla="*/ 120290 h 539851"/>
                <a:gd name="connsiteX4" fmla="*/ 531605 w 1076912"/>
                <a:gd name="connsiteY4" fmla="*/ 88393 h 539851"/>
                <a:gd name="connsiteX5" fmla="*/ 447689 w 1076912"/>
                <a:gd name="connsiteY5" fmla="*/ 120290 h 539851"/>
                <a:gd name="connsiteX6" fmla="*/ 366010 w 1076912"/>
                <a:gd name="connsiteY6" fmla="*/ 90072 h 539851"/>
                <a:gd name="connsiteX7" fmla="*/ 264187 w 1076912"/>
                <a:gd name="connsiteY7" fmla="*/ 3917 h 539851"/>
                <a:gd name="connsiteX8" fmla="*/ 5184 w 1076912"/>
                <a:gd name="connsiteY8" fmla="*/ 477759 h 539851"/>
                <a:gd name="connsiteX9" fmla="*/ 5744 w 1076912"/>
                <a:gd name="connsiteY9" fmla="*/ 519146 h 539851"/>
                <a:gd name="connsiteX10" fmla="*/ 42117 w 1076912"/>
                <a:gd name="connsiteY10" fmla="*/ 539851 h 539851"/>
                <a:gd name="connsiteX11" fmla="*/ 1035105 w 1076912"/>
                <a:gd name="connsiteY11" fmla="*/ 539851 h 539851"/>
                <a:gd name="connsiteX12" fmla="*/ 1071457 w 1076912"/>
                <a:gd name="connsiteY12" fmla="*/ 519146 h 539851"/>
                <a:gd name="connsiteX13" fmla="*/ 1071457 w 1076912"/>
                <a:gd name="connsiteY13" fmla="*/ 477199 h 53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6912" h="539851">
                  <a:moveTo>
                    <a:pt x="1071457" y="477199"/>
                  </a:moveTo>
                  <a:lnTo>
                    <a:pt x="803501" y="0"/>
                  </a:lnTo>
                  <a:lnTo>
                    <a:pt x="696641" y="90632"/>
                  </a:lnTo>
                  <a:cubicBezTo>
                    <a:pt x="674257" y="109658"/>
                    <a:pt x="645181" y="120290"/>
                    <a:pt x="615522" y="120290"/>
                  </a:cubicBezTo>
                  <a:cubicBezTo>
                    <a:pt x="584185" y="120290"/>
                    <a:pt x="554549" y="109098"/>
                    <a:pt x="531605" y="88393"/>
                  </a:cubicBezTo>
                  <a:cubicBezTo>
                    <a:pt x="508662" y="109098"/>
                    <a:pt x="479026" y="120290"/>
                    <a:pt x="447689" y="120290"/>
                  </a:cubicBezTo>
                  <a:cubicBezTo>
                    <a:pt x="418030" y="120290"/>
                    <a:pt x="388954" y="109658"/>
                    <a:pt x="366010" y="90072"/>
                  </a:cubicBezTo>
                  <a:lnTo>
                    <a:pt x="264187" y="3917"/>
                  </a:lnTo>
                  <a:lnTo>
                    <a:pt x="5184" y="477759"/>
                  </a:lnTo>
                  <a:cubicBezTo>
                    <a:pt x="-2090" y="490629"/>
                    <a:pt x="-1531" y="506298"/>
                    <a:pt x="5744" y="519146"/>
                  </a:cubicBezTo>
                  <a:cubicBezTo>
                    <a:pt x="13578" y="532017"/>
                    <a:pt x="27568" y="539851"/>
                    <a:pt x="42117" y="539851"/>
                  </a:cubicBezTo>
                  <a:lnTo>
                    <a:pt x="1035105" y="539851"/>
                  </a:lnTo>
                  <a:cubicBezTo>
                    <a:pt x="1050214" y="539851"/>
                    <a:pt x="1063645" y="532017"/>
                    <a:pt x="1071457" y="519146"/>
                  </a:cubicBezTo>
                  <a:cubicBezTo>
                    <a:pt x="1078731" y="506276"/>
                    <a:pt x="1078731" y="490047"/>
                    <a:pt x="1071457" y="477199"/>
                  </a:cubicBez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699903CC-4F40-4B7B-9BB6-134E72BA8D32}"/>
                </a:ext>
              </a:extLst>
            </p:cNvPr>
            <p:cNvSpPr/>
            <p:nvPr/>
          </p:nvSpPr>
          <p:spPr>
            <a:xfrm>
              <a:off x="1651848" y="1447573"/>
              <a:ext cx="590197" cy="839144"/>
            </a:xfrm>
            <a:custGeom>
              <a:avLst/>
              <a:gdLst>
                <a:gd name="connsiteX0" fmla="*/ 456472 w 590197"/>
                <a:gd name="connsiteY0" fmla="*/ 728367 h 839144"/>
                <a:gd name="connsiteX1" fmla="*/ 337323 w 590197"/>
                <a:gd name="connsiteY1" fmla="*/ 829072 h 839144"/>
                <a:gd name="connsiteX2" fmla="*/ 310463 w 590197"/>
                <a:gd name="connsiteY2" fmla="*/ 839144 h 839144"/>
                <a:gd name="connsiteX3" fmla="*/ 280804 w 590197"/>
                <a:gd name="connsiteY3" fmla="*/ 826833 h 839144"/>
                <a:gd name="connsiteX4" fmla="*/ 226546 w 590197"/>
                <a:gd name="connsiteY4" fmla="*/ 772575 h 839144"/>
                <a:gd name="connsiteX5" fmla="*/ 172288 w 590197"/>
                <a:gd name="connsiteY5" fmla="*/ 826833 h 839144"/>
                <a:gd name="connsiteX6" fmla="*/ 115791 w 590197"/>
                <a:gd name="connsiteY6" fmla="*/ 829072 h 839144"/>
                <a:gd name="connsiteX7" fmla="*/ 0 w 590197"/>
                <a:gd name="connsiteY7" fmla="*/ 731725 h 839144"/>
                <a:gd name="connsiteX8" fmla="*/ 41388 w 590197"/>
                <a:gd name="connsiteY8" fmla="*/ 656762 h 839144"/>
                <a:gd name="connsiteX9" fmla="*/ 184599 w 590197"/>
                <a:gd name="connsiteY9" fmla="*/ 394648 h 839144"/>
                <a:gd name="connsiteX10" fmla="*/ 184599 w 590197"/>
                <a:gd name="connsiteY10" fmla="*/ 237738 h 839144"/>
                <a:gd name="connsiteX11" fmla="*/ 184599 w 590197"/>
                <a:gd name="connsiteY11" fmla="*/ 41947 h 839144"/>
                <a:gd name="connsiteX12" fmla="*/ 226546 w 590197"/>
                <a:gd name="connsiteY12" fmla="*/ 0 h 839144"/>
                <a:gd name="connsiteX13" fmla="*/ 548223 w 590197"/>
                <a:gd name="connsiteY13" fmla="*/ 0 h 839144"/>
                <a:gd name="connsiteX14" fmla="*/ 586320 w 590197"/>
                <a:gd name="connsiteY14" fmla="*/ 24443 h 839144"/>
                <a:gd name="connsiteX15" fmla="*/ 580053 w 590197"/>
                <a:gd name="connsiteY15" fmla="*/ 69300 h 839144"/>
                <a:gd name="connsiteX16" fmla="*/ 519572 w 590197"/>
                <a:gd name="connsiteY16" fmla="*/ 139854 h 839144"/>
                <a:gd name="connsiteX17" fmla="*/ 580097 w 590197"/>
                <a:gd name="connsiteY17" fmla="*/ 210452 h 839144"/>
                <a:gd name="connsiteX18" fmla="*/ 586365 w 590197"/>
                <a:gd name="connsiteY18" fmla="*/ 255309 h 839144"/>
                <a:gd name="connsiteX19" fmla="*/ 548223 w 590197"/>
                <a:gd name="connsiteY19" fmla="*/ 279707 h 839144"/>
                <a:gd name="connsiteX20" fmla="*/ 548223 w 590197"/>
                <a:gd name="connsiteY20" fmla="*/ 279707 h 839144"/>
                <a:gd name="connsiteX21" fmla="*/ 268515 w 590197"/>
                <a:gd name="connsiteY21" fmla="*/ 279707 h 839144"/>
                <a:gd name="connsiteX22" fmla="*/ 268515 w 590197"/>
                <a:gd name="connsiteY22" fmla="*/ 394805 h 839144"/>
                <a:gd name="connsiteX23" fmla="*/ 414525 w 590197"/>
                <a:gd name="connsiteY23" fmla="*/ 653964 h 839144"/>
                <a:gd name="connsiteX24" fmla="*/ 456472 w 590197"/>
                <a:gd name="connsiteY24" fmla="*/ 728367 h 83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197" h="839144">
                  <a:moveTo>
                    <a:pt x="456472" y="728367"/>
                  </a:moveTo>
                  <a:lnTo>
                    <a:pt x="337323" y="829072"/>
                  </a:lnTo>
                  <a:cubicBezTo>
                    <a:pt x="329489" y="835787"/>
                    <a:pt x="319976" y="839144"/>
                    <a:pt x="310463" y="839144"/>
                  </a:cubicBezTo>
                  <a:cubicBezTo>
                    <a:pt x="299830" y="839144"/>
                    <a:pt x="289198" y="835227"/>
                    <a:pt x="280804" y="826833"/>
                  </a:cubicBezTo>
                  <a:lnTo>
                    <a:pt x="226546" y="772575"/>
                  </a:lnTo>
                  <a:lnTo>
                    <a:pt x="172288" y="826833"/>
                  </a:lnTo>
                  <a:cubicBezTo>
                    <a:pt x="156619" y="842502"/>
                    <a:pt x="132019" y="843062"/>
                    <a:pt x="115791" y="829072"/>
                  </a:cubicBezTo>
                  <a:lnTo>
                    <a:pt x="0" y="731725"/>
                  </a:lnTo>
                  <a:lnTo>
                    <a:pt x="41388" y="656762"/>
                  </a:lnTo>
                  <a:lnTo>
                    <a:pt x="184599" y="394648"/>
                  </a:lnTo>
                  <a:lnTo>
                    <a:pt x="184599" y="237738"/>
                  </a:lnTo>
                  <a:lnTo>
                    <a:pt x="184599" y="41947"/>
                  </a:lnTo>
                  <a:cubicBezTo>
                    <a:pt x="184599" y="18780"/>
                    <a:pt x="203401" y="0"/>
                    <a:pt x="226546" y="0"/>
                  </a:cubicBezTo>
                  <a:lnTo>
                    <a:pt x="548223" y="0"/>
                  </a:lnTo>
                  <a:cubicBezTo>
                    <a:pt x="564608" y="0"/>
                    <a:pt x="579493" y="9513"/>
                    <a:pt x="586320" y="24443"/>
                  </a:cubicBezTo>
                  <a:cubicBezTo>
                    <a:pt x="593192" y="39328"/>
                    <a:pt x="590730" y="56832"/>
                    <a:pt x="580053" y="69300"/>
                  </a:cubicBezTo>
                  <a:lnTo>
                    <a:pt x="519572" y="139854"/>
                  </a:lnTo>
                  <a:lnTo>
                    <a:pt x="580097" y="210452"/>
                  </a:lnTo>
                  <a:cubicBezTo>
                    <a:pt x="590774" y="222920"/>
                    <a:pt x="593192" y="240446"/>
                    <a:pt x="586365" y="255309"/>
                  </a:cubicBezTo>
                  <a:cubicBezTo>
                    <a:pt x="579471" y="270194"/>
                    <a:pt x="564608" y="279707"/>
                    <a:pt x="548223" y="279707"/>
                  </a:cubicBezTo>
                  <a:lnTo>
                    <a:pt x="548223" y="279707"/>
                  </a:lnTo>
                  <a:lnTo>
                    <a:pt x="268515" y="279707"/>
                  </a:lnTo>
                  <a:lnTo>
                    <a:pt x="268515" y="394805"/>
                  </a:lnTo>
                  <a:lnTo>
                    <a:pt x="414525" y="653964"/>
                  </a:lnTo>
                  <a:lnTo>
                    <a:pt x="456472" y="728367"/>
                  </a:lnTo>
                  <a:close/>
                </a:path>
              </a:pathLst>
            </a:custGeom>
            <a:grpFill/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166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Our Objectives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20">
            <a:extLst>
              <a:ext uri="{FF2B5EF4-FFF2-40B4-BE49-F238E27FC236}">
                <a16:creationId xmlns="" xmlns:a16="http://schemas.microsoft.com/office/drawing/2014/main" id="{2FF14765-180D-4138-BC8D-B83974A28219}"/>
              </a:ext>
            </a:extLst>
          </p:cNvPr>
          <p:cNvGrpSpPr/>
          <p:nvPr/>
        </p:nvGrpSpPr>
        <p:grpSpPr>
          <a:xfrm>
            <a:off x="5267661" y="3721894"/>
            <a:ext cx="1341652" cy="1341698"/>
            <a:chOff x="5038725" y="2371728"/>
            <a:chExt cx="2114688" cy="2114761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8710A8CE-35F3-48DF-9305-1D4EBE97672A}"/>
                </a:ext>
              </a:extLst>
            </p:cNvPr>
            <p:cNvSpPr/>
            <p:nvPr/>
          </p:nvSpPr>
          <p:spPr>
            <a:xfrm>
              <a:off x="5532018" y="2865094"/>
              <a:ext cx="1127831" cy="1127838"/>
            </a:xfrm>
            <a:custGeom>
              <a:avLst/>
              <a:gdLst>
                <a:gd name="connsiteX0" fmla="*/ 564051 w 1127831"/>
                <a:gd name="connsiteY0" fmla="*/ 7 h 1127838"/>
                <a:gd name="connsiteX1" fmla="*/ 0 w 1127831"/>
                <a:gd name="connsiteY1" fmla="*/ 564058 h 1127838"/>
                <a:gd name="connsiteX2" fmla="*/ 564051 w 1127831"/>
                <a:gd name="connsiteY2" fmla="*/ 1127839 h 1127838"/>
                <a:gd name="connsiteX3" fmla="*/ 1127832 w 1127831"/>
                <a:gd name="connsiteY3" fmla="*/ 564058 h 1127838"/>
                <a:gd name="connsiteX4" fmla="*/ 1068904 w 1127831"/>
                <a:gd name="connsiteY4" fmla="*/ 314314 h 1127838"/>
                <a:gd name="connsiteX5" fmla="*/ 875816 w 1127831"/>
                <a:gd name="connsiteY5" fmla="*/ 507402 h 1127838"/>
                <a:gd name="connsiteX6" fmla="*/ 881185 w 1127831"/>
                <a:gd name="connsiteY6" fmla="*/ 564051 h 1127838"/>
                <a:gd name="connsiteX7" fmla="*/ 564051 w 1127831"/>
                <a:gd name="connsiteY7" fmla="*/ 881178 h 1127838"/>
                <a:gd name="connsiteX8" fmla="*/ 246917 w 1127831"/>
                <a:gd name="connsiteY8" fmla="*/ 564051 h 1127838"/>
                <a:gd name="connsiteX9" fmla="*/ 564051 w 1127831"/>
                <a:gd name="connsiteY9" fmla="*/ 246918 h 1127838"/>
                <a:gd name="connsiteX10" fmla="*/ 620708 w 1127831"/>
                <a:gd name="connsiteY10" fmla="*/ 252287 h 1127838"/>
                <a:gd name="connsiteX11" fmla="*/ 813859 w 1127831"/>
                <a:gd name="connsiteY11" fmla="*/ 59130 h 1127838"/>
                <a:gd name="connsiteX12" fmla="*/ 564051 w 1127831"/>
                <a:gd name="connsiteY12" fmla="*/ 0 h 112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7831" h="1127838">
                  <a:moveTo>
                    <a:pt x="564051" y="7"/>
                  </a:moveTo>
                  <a:cubicBezTo>
                    <a:pt x="253024" y="7"/>
                    <a:pt x="0" y="253031"/>
                    <a:pt x="0" y="564058"/>
                  </a:cubicBezTo>
                  <a:cubicBezTo>
                    <a:pt x="0" y="875086"/>
                    <a:pt x="253024" y="1127839"/>
                    <a:pt x="564051" y="1127839"/>
                  </a:cubicBezTo>
                  <a:cubicBezTo>
                    <a:pt x="875079" y="1127839"/>
                    <a:pt x="1127832" y="875086"/>
                    <a:pt x="1127832" y="564058"/>
                  </a:cubicBezTo>
                  <a:cubicBezTo>
                    <a:pt x="1127832" y="474315"/>
                    <a:pt x="1106304" y="389712"/>
                    <a:pt x="1068904" y="314314"/>
                  </a:cubicBezTo>
                  <a:lnTo>
                    <a:pt x="875816" y="507402"/>
                  </a:lnTo>
                  <a:cubicBezTo>
                    <a:pt x="879171" y="525796"/>
                    <a:pt x="881185" y="544684"/>
                    <a:pt x="881185" y="564051"/>
                  </a:cubicBezTo>
                  <a:cubicBezTo>
                    <a:pt x="881185" y="738800"/>
                    <a:pt x="738828" y="881178"/>
                    <a:pt x="564051" y="881178"/>
                  </a:cubicBezTo>
                  <a:cubicBezTo>
                    <a:pt x="389275" y="881178"/>
                    <a:pt x="246917" y="738800"/>
                    <a:pt x="246917" y="564051"/>
                  </a:cubicBezTo>
                  <a:cubicBezTo>
                    <a:pt x="246917" y="389268"/>
                    <a:pt x="389275" y="246918"/>
                    <a:pt x="564051" y="246918"/>
                  </a:cubicBezTo>
                  <a:cubicBezTo>
                    <a:pt x="583419" y="246918"/>
                    <a:pt x="602279" y="248939"/>
                    <a:pt x="620708" y="252287"/>
                  </a:cubicBezTo>
                  <a:lnTo>
                    <a:pt x="813859" y="59130"/>
                  </a:lnTo>
                  <a:cubicBezTo>
                    <a:pt x="738460" y="21632"/>
                    <a:pt x="653836" y="0"/>
                    <a:pt x="564051" y="0"/>
                  </a:cubicBezTo>
                  <a:close/>
                </a:path>
              </a:pathLst>
            </a:custGeom>
            <a:grpFill/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DD4A6327-97E2-4B23-954E-A025AC9CFC54}"/>
                </a:ext>
              </a:extLst>
            </p:cNvPr>
            <p:cNvSpPr/>
            <p:nvPr/>
          </p:nvSpPr>
          <p:spPr>
            <a:xfrm>
              <a:off x="5986356" y="2371728"/>
              <a:ext cx="1166904" cy="1167230"/>
            </a:xfrm>
            <a:custGeom>
              <a:avLst/>
              <a:gdLst>
                <a:gd name="connsiteX0" fmla="*/ 778401 w 1166904"/>
                <a:gd name="connsiteY0" fmla="*/ 80 h 1167230"/>
                <a:gd name="connsiteX1" fmla="*/ 754442 w 1166904"/>
                <a:gd name="connsiteY1" fmla="*/ 10479 h 1167230"/>
                <a:gd name="connsiteX2" fmla="*/ 507803 w 1166904"/>
                <a:gd name="connsiteY2" fmla="*/ 257125 h 1167230"/>
                <a:gd name="connsiteX3" fmla="*/ 497404 w 1166904"/>
                <a:gd name="connsiteY3" fmla="*/ 282112 h 1167230"/>
                <a:gd name="connsiteX4" fmla="*/ 497404 w 1166904"/>
                <a:gd name="connsiteY4" fmla="*/ 514303 h 1167230"/>
                <a:gd name="connsiteX5" fmla="*/ 31994 w 1166904"/>
                <a:gd name="connsiteY5" fmla="*/ 979713 h 1167230"/>
                <a:gd name="connsiteX6" fmla="*/ 31994 w 1166904"/>
                <a:gd name="connsiteY6" fmla="*/ 1135352 h 1167230"/>
                <a:gd name="connsiteX7" fmla="*/ 187425 w 1166904"/>
                <a:gd name="connsiteY7" fmla="*/ 1135074 h 1167230"/>
                <a:gd name="connsiteX8" fmla="*/ 652765 w 1166904"/>
                <a:gd name="connsiteY8" fmla="*/ 669734 h 1167230"/>
                <a:gd name="connsiteX9" fmla="*/ 885018 w 1166904"/>
                <a:gd name="connsiteY9" fmla="*/ 669734 h 1167230"/>
                <a:gd name="connsiteX10" fmla="*/ 910012 w 1166904"/>
                <a:gd name="connsiteY10" fmla="*/ 659342 h 1167230"/>
                <a:gd name="connsiteX11" fmla="*/ 1156652 w 1166904"/>
                <a:gd name="connsiteY11" fmla="*/ 412695 h 1167230"/>
                <a:gd name="connsiteX12" fmla="*/ 1164210 w 1166904"/>
                <a:gd name="connsiteY12" fmla="*/ 374329 h 1167230"/>
                <a:gd name="connsiteX13" fmla="*/ 1131672 w 1166904"/>
                <a:gd name="connsiteY13" fmla="*/ 352600 h 1167230"/>
                <a:gd name="connsiteX14" fmla="*/ 969906 w 1166904"/>
                <a:gd name="connsiteY14" fmla="*/ 352600 h 1167230"/>
                <a:gd name="connsiteX15" fmla="*/ 997991 w 1166904"/>
                <a:gd name="connsiteY15" fmla="*/ 324515 h 1167230"/>
                <a:gd name="connsiteX16" fmla="*/ 998192 w 1166904"/>
                <a:gd name="connsiteY16" fmla="*/ 169084 h 1167230"/>
                <a:gd name="connsiteX17" fmla="*/ 920335 w 1166904"/>
                <a:gd name="connsiteY17" fmla="*/ 137067 h 1167230"/>
                <a:gd name="connsiteX18" fmla="*/ 842546 w 1166904"/>
                <a:gd name="connsiteY18" fmla="*/ 169084 h 1167230"/>
                <a:gd name="connsiteX19" fmla="*/ 814531 w 1166904"/>
                <a:gd name="connsiteY19" fmla="*/ 197093 h 1167230"/>
                <a:gd name="connsiteX20" fmla="*/ 814531 w 1166904"/>
                <a:gd name="connsiteY20" fmla="*/ 35119 h 1167230"/>
                <a:gd name="connsiteX21" fmla="*/ 803840 w 1166904"/>
                <a:gd name="connsiteY21" fmla="*/ 9972 h 1167230"/>
                <a:gd name="connsiteX22" fmla="*/ 778394 w 1166904"/>
                <a:gd name="connsiteY22" fmla="*/ 10 h 1167230"/>
                <a:gd name="connsiteX23" fmla="*/ 778394 w 1166904"/>
                <a:gd name="connsiteY23" fmla="*/ 80 h 116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6904" h="1167230">
                  <a:moveTo>
                    <a:pt x="778401" y="80"/>
                  </a:moveTo>
                  <a:cubicBezTo>
                    <a:pt x="769385" y="358"/>
                    <a:pt x="760805" y="4074"/>
                    <a:pt x="754442" y="10479"/>
                  </a:cubicBezTo>
                  <a:lnTo>
                    <a:pt x="507803" y="257125"/>
                  </a:lnTo>
                  <a:cubicBezTo>
                    <a:pt x="501148" y="263732"/>
                    <a:pt x="497404" y="272728"/>
                    <a:pt x="497404" y="282112"/>
                  </a:cubicBezTo>
                  <a:lnTo>
                    <a:pt x="497404" y="514303"/>
                  </a:lnTo>
                  <a:lnTo>
                    <a:pt x="31994" y="979713"/>
                  </a:lnTo>
                  <a:cubicBezTo>
                    <a:pt x="-10665" y="1022365"/>
                    <a:pt x="-10665" y="1092671"/>
                    <a:pt x="31994" y="1135352"/>
                  </a:cubicBezTo>
                  <a:cubicBezTo>
                    <a:pt x="74647" y="1178011"/>
                    <a:pt x="144766" y="1177795"/>
                    <a:pt x="187425" y="1135074"/>
                  </a:cubicBezTo>
                  <a:lnTo>
                    <a:pt x="652765" y="669734"/>
                  </a:lnTo>
                  <a:lnTo>
                    <a:pt x="885018" y="669734"/>
                  </a:lnTo>
                  <a:cubicBezTo>
                    <a:pt x="894410" y="669734"/>
                    <a:pt x="903399" y="665989"/>
                    <a:pt x="910012" y="659342"/>
                  </a:cubicBezTo>
                  <a:lnTo>
                    <a:pt x="1156652" y="412695"/>
                  </a:lnTo>
                  <a:cubicBezTo>
                    <a:pt x="1166689" y="402602"/>
                    <a:pt x="1169663" y="387479"/>
                    <a:pt x="1164210" y="374329"/>
                  </a:cubicBezTo>
                  <a:cubicBezTo>
                    <a:pt x="1158749" y="361179"/>
                    <a:pt x="1145891" y="352621"/>
                    <a:pt x="1131672" y="352600"/>
                  </a:cubicBezTo>
                  <a:lnTo>
                    <a:pt x="969906" y="352600"/>
                  </a:lnTo>
                  <a:lnTo>
                    <a:pt x="997991" y="324515"/>
                  </a:lnTo>
                  <a:cubicBezTo>
                    <a:pt x="1040643" y="281862"/>
                    <a:pt x="1040851" y="211757"/>
                    <a:pt x="998192" y="169084"/>
                  </a:cubicBezTo>
                  <a:cubicBezTo>
                    <a:pt x="976873" y="147765"/>
                    <a:pt x="948586" y="137067"/>
                    <a:pt x="920335" y="137067"/>
                  </a:cubicBezTo>
                  <a:cubicBezTo>
                    <a:pt x="892083" y="137067"/>
                    <a:pt x="863886" y="147765"/>
                    <a:pt x="842546" y="169084"/>
                  </a:cubicBezTo>
                  <a:lnTo>
                    <a:pt x="814531" y="197093"/>
                  </a:lnTo>
                  <a:lnTo>
                    <a:pt x="814531" y="35119"/>
                  </a:lnTo>
                  <a:cubicBezTo>
                    <a:pt x="814503" y="25643"/>
                    <a:pt x="810654" y="16578"/>
                    <a:pt x="803840" y="9972"/>
                  </a:cubicBezTo>
                  <a:cubicBezTo>
                    <a:pt x="797053" y="3359"/>
                    <a:pt x="787870" y="-219"/>
                    <a:pt x="778394" y="10"/>
                  </a:cubicBezTo>
                  <a:lnTo>
                    <a:pt x="778394" y="80"/>
                  </a:lnTo>
                  <a:close/>
                </a:path>
              </a:pathLst>
            </a:custGeom>
            <a:grpFill/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93E45851-6877-498D-8D6D-33107322D4E6}"/>
                </a:ext>
              </a:extLst>
            </p:cNvPr>
            <p:cNvSpPr/>
            <p:nvPr/>
          </p:nvSpPr>
          <p:spPr>
            <a:xfrm>
              <a:off x="5038725" y="2371801"/>
              <a:ext cx="2114688" cy="2114688"/>
            </a:xfrm>
            <a:custGeom>
              <a:avLst/>
              <a:gdLst>
                <a:gd name="connsiteX0" fmla="*/ 1057345 w 2114688"/>
                <a:gd name="connsiteY0" fmla="*/ 7 h 2114688"/>
                <a:gd name="connsiteX1" fmla="*/ 0 w 2114688"/>
                <a:gd name="connsiteY1" fmla="*/ 1057351 h 2114688"/>
                <a:gd name="connsiteX2" fmla="*/ 1057345 w 2114688"/>
                <a:gd name="connsiteY2" fmla="*/ 2114689 h 2114688"/>
                <a:gd name="connsiteX3" fmla="*/ 2114689 w 2114688"/>
                <a:gd name="connsiteY3" fmla="*/ 1057351 h 2114688"/>
                <a:gd name="connsiteX4" fmla="*/ 2012602 w 2114688"/>
                <a:gd name="connsiteY4" fmla="*/ 604057 h 2114688"/>
                <a:gd name="connsiteX5" fmla="*/ 1907624 w 2114688"/>
                <a:gd name="connsiteY5" fmla="*/ 709034 h 2114688"/>
                <a:gd name="connsiteX6" fmla="*/ 1832656 w 2114688"/>
                <a:gd name="connsiteY6" fmla="*/ 740218 h 2114688"/>
                <a:gd name="connsiteX7" fmla="*/ 1803474 w 2114688"/>
                <a:gd name="connsiteY7" fmla="*/ 740218 h 2114688"/>
                <a:gd name="connsiteX8" fmla="*/ 1868042 w 2114688"/>
                <a:gd name="connsiteY8" fmla="*/ 1057351 h 2114688"/>
                <a:gd name="connsiteX9" fmla="*/ 1057345 w 2114688"/>
                <a:gd name="connsiteY9" fmla="*/ 1868049 h 2114688"/>
                <a:gd name="connsiteX10" fmla="*/ 246647 w 2114688"/>
                <a:gd name="connsiteY10" fmla="*/ 1057351 h 2114688"/>
                <a:gd name="connsiteX11" fmla="*/ 1057345 w 2114688"/>
                <a:gd name="connsiteY11" fmla="*/ 246647 h 2114688"/>
                <a:gd name="connsiteX12" fmla="*/ 1374548 w 2114688"/>
                <a:gd name="connsiteY12" fmla="*/ 311222 h 2114688"/>
                <a:gd name="connsiteX13" fmla="*/ 1374548 w 2114688"/>
                <a:gd name="connsiteY13" fmla="*/ 282033 h 2114688"/>
                <a:gd name="connsiteX14" fmla="*/ 1405731 w 2114688"/>
                <a:gd name="connsiteY14" fmla="*/ 207065 h 2114688"/>
                <a:gd name="connsiteX15" fmla="*/ 1510639 w 2114688"/>
                <a:gd name="connsiteY15" fmla="*/ 102087 h 2114688"/>
                <a:gd name="connsiteX16" fmla="*/ 1057345 w 2114688"/>
                <a:gd name="connsiteY16" fmla="*/ 0 h 211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14688" h="2114688">
                  <a:moveTo>
                    <a:pt x="1057345" y="7"/>
                  </a:moveTo>
                  <a:cubicBezTo>
                    <a:pt x="473808" y="7"/>
                    <a:pt x="0" y="473815"/>
                    <a:pt x="0" y="1057351"/>
                  </a:cubicBezTo>
                  <a:cubicBezTo>
                    <a:pt x="0" y="1640881"/>
                    <a:pt x="473808" y="2114689"/>
                    <a:pt x="1057345" y="2114689"/>
                  </a:cubicBezTo>
                  <a:cubicBezTo>
                    <a:pt x="1640881" y="2114689"/>
                    <a:pt x="2114689" y="1640881"/>
                    <a:pt x="2114689" y="1057351"/>
                  </a:cubicBezTo>
                  <a:cubicBezTo>
                    <a:pt x="2114689" y="895169"/>
                    <a:pt x="2078004" y="741482"/>
                    <a:pt x="2012602" y="604057"/>
                  </a:cubicBezTo>
                  <a:lnTo>
                    <a:pt x="1907624" y="709034"/>
                  </a:lnTo>
                  <a:cubicBezTo>
                    <a:pt x="1887799" y="728978"/>
                    <a:pt x="1860769" y="740218"/>
                    <a:pt x="1832656" y="740218"/>
                  </a:cubicBezTo>
                  <a:lnTo>
                    <a:pt x="1803474" y="740218"/>
                  </a:lnTo>
                  <a:cubicBezTo>
                    <a:pt x="1845028" y="837672"/>
                    <a:pt x="1868042" y="944823"/>
                    <a:pt x="1868042" y="1057351"/>
                  </a:cubicBezTo>
                  <a:cubicBezTo>
                    <a:pt x="1868042" y="1504637"/>
                    <a:pt x="1504630" y="1868049"/>
                    <a:pt x="1057345" y="1868049"/>
                  </a:cubicBezTo>
                  <a:cubicBezTo>
                    <a:pt x="610059" y="1868049"/>
                    <a:pt x="246647" y="1504637"/>
                    <a:pt x="246647" y="1057351"/>
                  </a:cubicBezTo>
                  <a:cubicBezTo>
                    <a:pt x="246647" y="610073"/>
                    <a:pt x="610059" y="246647"/>
                    <a:pt x="1057345" y="246647"/>
                  </a:cubicBezTo>
                  <a:cubicBezTo>
                    <a:pt x="1169894" y="246647"/>
                    <a:pt x="1277073" y="269661"/>
                    <a:pt x="1374548" y="311222"/>
                  </a:cubicBezTo>
                  <a:lnTo>
                    <a:pt x="1374548" y="282033"/>
                  </a:lnTo>
                  <a:cubicBezTo>
                    <a:pt x="1374548" y="253927"/>
                    <a:pt x="1385794" y="226890"/>
                    <a:pt x="1405731" y="207065"/>
                  </a:cubicBezTo>
                  <a:lnTo>
                    <a:pt x="1510639" y="102087"/>
                  </a:lnTo>
                  <a:cubicBezTo>
                    <a:pt x="1373214" y="36692"/>
                    <a:pt x="1219520" y="0"/>
                    <a:pt x="1057345" y="0"/>
                  </a:cubicBezTo>
                  <a:close/>
                </a:path>
              </a:pathLst>
            </a:custGeom>
            <a:grpFill/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5324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Our Objectives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Why are we developing a new brand identity for L&amp;D?</a:t>
            </a:r>
          </a:p>
          <a:p>
            <a:r>
              <a:rPr lang="en-GB" sz="2000" b="1" dirty="0"/>
              <a:t>What are the </a:t>
            </a:r>
            <a:r>
              <a:rPr lang="en-GB" sz="2000" b="1" dirty="0" smtClean="0"/>
              <a:t>reasons </a:t>
            </a:r>
            <a:r>
              <a:rPr lang="en-GB" sz="2000" b="1" dirty="0"/>
              <a:t>behind doing this?</a:t>
            </a:r>
          </a:p>
          <a:p>
            <a:r>
              <a:rPr lang="en-GB" sz="2000" b="1" dirty="0"/>
              <a:t>What do we hope this new branding initiative will achieve?</a:t>
            </a:r>
          </a:p>
          <a:p>
            <a:r>
              <a:rPr lang="en-GB" sz="2000" b="1" dirty="0"/>
              <a:t>What new narrative do we want to tell our </a:t>
            </a:r>
            <a:r>
              <a:rPr lang="en-GB" sz="2000" b="1" dirty="0" smtClean="0"/>
              <a:t>learners/business/stakeholders </a:t>
            </a:r>
            <a:r>
              <a:rPr lang="en-GB" sz="2000" b="1" dirty="0"/>
              <a:t>about our L&amp;D function with a fresh brand?</a:t>
            </a:r>
          </a:p>
          <a:p>
            <a:r>
              <a:rPr lang="en-GB" sz="2000" b="1" dirty="0"/>
              <a:t>What is the timeline for launching the new brand/outlook?</a:t>
            </a:r>
          </a:p>
          <a:p>
            <a:endParaRPr lang="en-GB" dirty="0"/>
          </a:p>
        </p:txBody>
      </p:sp>
      <p:grpSp>
        <p:nvGrpSpPr>
          <p:cNvPr id="4" name="Рисунок 20">
            <a:extLst>
              <a:ext uri="{FF2B5EF4-FFF2-40B4-BE49-F238E27FC236}">
                <a16:creationId xmlns="" xmlns:a16="http://schemas.microsoft.com/office/drawing/2014/main" id="{E606A415-8C00-4057-8368-9DC34F4CC6F6}"/>
              </a:ext>
            </a:extLst>
          </p:cNvPr>
          <p:cNvGrpSpPr/>
          <p:nvPr/>
        </p:nvGrpSpPr>
        <p:grpSpPr>
          <a:xfrm>
            <a:off x="2181724" y="1726923"/>
            <a:ext cx="1012882" cy="1012917"/>
            <a:chOff x="5038725" y="2371728"/>
            <a:chExt cx="2114688" cy="2114761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42A712C7-FEDB-4660-A148-214CAB9A3B43}"/>
                </a:ext>
              </a:extLst>
            </p:cNvPr>
            <p:cNvSpPr/>
            <p:nvPr/>
          </p:nvSpPr>
          <p:spPr>
            <a:xfrm>
              <a:off x="5532018" y="2865094"/>
              <a:ext cx="1127831" cy="1127838"/>
            </a:xfrm>
            <a:custGeom>
              <a:avLst/>
              <a:gdLst>
                <a:gd name="connsiteX0" fmla="*/ 564051 w 1127831"/>
                <a:gd name="connsiteY0" fmla="*/ 7 h 1127838"/>
                <a:gd name="connsiteX1" fmla="*/ 0 w 1127831"/>
                <a:gd name="connsiteY1" fmla="*/ 564058 h 1127838"/>
                <a:gd name="connsiteX2" fmla="*/ 564051 w 1127831"/>
                <a:gd name="connsiteY2" fmla="*/ 1127839 h 1127838"/>
                <a:gd name="connsiteX3" fmla="*/ 1127832 w 1127831"/>
                <a:gd name="connsiteY3" fmla="*/ 564058 h 1127838"/>
                <a:gd name="connsiteX4" fmla="*/ 1068904 w 1127831"/>
                <a:gd name="connsiteY4" fmla="*/ 314314 h 1127838"/>
                <a:gd name="connsiteX5" fmla="*/ 875816 w 1127831"/>
                <a:gd name="connsiteY5" fmla="*/ 507402 h 1127838"/>
                <a:gd name="connsiteX6" fmla="*/ 881185 w 1127831"/>
                <a:gd name="connsiteY6" fmla="*/ 564051 h 1127838"/>
                <a:gd name="connsiteX7" fmla="*/ 564051 w 1127831"/>
                <a:gd name="connsiteY7" fmla="*/ 881178 h 1127838"/>
                <a:gd name="connsiteX8" fmla="*/ 246917 w 1127831"/>
                <a:gd name="connsiteY8" fmla="*/ 564051 h 1127838"/>
                <a:gd name="connsiteX9" fmla="*/ 564051 w 1127831"/>
                <a:gd name="connsiteY9" fmla="*/ 246918 h 1127838"/>
                <a:gd name="connsiteX10" fmla="*/ 620708 w 1127831"/>
                <a:gd name="connsiteY10" fmla="*/ 252287 h 1127838"/>
                <a:gd name="connsiteX11" fmla="*/ 813859 w 1127831"/>
                <a:gd name="connsiteY11" fmla="*/ 59130 h 1127838"/>
                <a:gd name="connsiteX12" fmla="*/ 564051 w 1127831"/>
                <a:gd name="connsiteY12" fmla="*/ 0 h 112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7831" h="1127838">
                  <a:moveTo>
                    <a:pt x="564051" y="7"/>
                  </a:moveTo>
                  <a:cubicBezTo>
                    <a:pt x="253024" y="7"/>
                    <a:pt x="0" y="253031"/>
                    <a:pt x="0" y="564058"/>
                  </a:cubicBezTo>
                  <a:cubicBezTo>
                    <a:pt x="0" y="875086"/>
                    <a:pt x="253024" y="1127839"/>
                    <a:pt x="564051" y="1127839"/>
                  </a:cubicBezTo>
                  <a:cubicBezTo>
                    <a:pt x="875079" y="1127839"/>
                    <a:pt x="1127832" y="875086"/>
                    <a:pt x="1127832" y="564058"/>
                  </a:cubicBezTo>
                  <a:cubicBezTo>
                    <a:pt x="1127832" y="474315"/>
                    <a:pt x="1106304" y="389712"/>
                    <a:pt x="1068904" y="314314"/>
                  </a:cubicBezTo>
                  <a:lnTo>
                    <a:pt x="875816" y="507402"/>
                  </a:lnTo>
                  <a:cubicBezTo>
                    <a:pt x="879171" y="525796"/>
                    <a:pt x="881185" y="544684"/>
                    <a:pt x="881185" y="564051"/>
                  </a:cubicBezTo>
                  <a:cubicBezTo>
                    <a:pt x="881185" y="738800"/>
                    <a:pt x="738828" y="881178"/>
                    <a:pt x="564051" y="881178"/>
                  </a:cubicBezTo>
                  <a:cubicBezTo>
                    <a:pt x="389275" y="881178"/>
                    <a:pt x="246917" y="738800"/>
                    <a:pt x="246917" y="564051"/>
                  </a:cubicBezTo>
                  <a:cubicBezTo>
                    <a:pt x="246917" y="389268"/>
                    <a:pt x="389275" y="246918"/>
                    <a:pt x="564051" y="246918"/>
                  </a:cubicBezTo>
                  <a:cubicBezTo>
                    <a:pt x="583419" y="246918"/>
                    <a:pt x="602279" y="248939"/>
                    <a:pt x="620708" y="252287"/>
                  </a:cubicBezTo>
                  <a:lnTo>
                    <a:pt x="813859" y="59130"/>
                  </a:lnTo>
                  <a:cubicBezTo>
                    <a:pt x="738460" y="21632"/>
                    <a:pt x="653836" y="0"/>
                    <a:pt x="564051" y="0"/>
                  </a:cubicBezTo>
                  <a:close/>
                </a:path>
              </a:pathLst>
            </a:custGeom>
            <a:grpFill/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E9F26306-E90A-4A88-89CF-5CB1957562AF}"/>
                </a:ext>
              </a:extLst>
            </p:cNvPr>
            <p:cNvSpPr/>
            <p:nvPr/>
          </p:nvSpPr>
          <p:spPr>
            <a:xfrm>
              <a:off x="5986356" y="2371728"/>
              <a:ext cx="1166904" cy="1167230"/>
            </a:xfrm>
            <a:custGeom>
              <a:avLst/>
              <a:gdLst>
                <a:gd name="connsiteX0" fmla="*/ 778401 w 1166904"/>
                <a:gd name="connsiteY0" fmla="*/ 80 h 1167230"/>
                <a:gd name="connsiteX1" fmla="*/ 754442 w 1166904"/>
                <a:gd name="connsiteY1" fmla="*/ 10479 h 1167230"/>
                <a:gd name="connsiteX2" fmla="*/ 507803 w 1166904"/>
                <a:gd name="connsiteY2" fmla="*/ 257125 h 1167230"/>
                <a:gd name="connsiteX3" fmla="*/ 497404 w 1166904"/>
                <a:gd name="connsiteY3" fmla="*/ 282112 h 1167230"/>
                <a:gd name="connsiteX4" fmla="*/ 497404 w 1166904"/>
                <a:gd name="connsiteY4" fmla="*/ 514303 h 1167230"/>
                <a:gd name="connsiteX5" fmla="*/ 31994 w 1166904"/>
                <a:gd name="connsiteY5" fmla="*/ 979713 h 1167230"/>
                <a:gd name="connsiteX6" fmla="*/ 31994 w 1166904"/>
                <a:gd name="connsiteY6" fmla="*/ 1135352 h 1167230"/>
                <a:gd name="connsiteX7" fmla="*/ 187425 w 1166904"/>
                <a:gd name="connsiteY7" fmla="*/ 1135074 h 1167230"/>
                <a:gd name="connsiteX8" fmla="*/ 652765 w 1166904"/>
                <a:gd name="connsiteY8" fmla="*/ 669734 h 1167230"/>
                <a:gd name="connsiteX9" fmla="*/ 885018 w 1166904"/>
                <a:gd name="connsiteY9" fmla="*/ 669734 h 1167230"/>
                <a:gd name="connsiteX10" fmla="*/ 910012 w 1166904"/>
                <a:gd name="connsiteY10" fmla="*/ 659342 h 1167230"/>
                <a:gd name="connsiteX11" fmla="*/ 1156652 w 1166904"/>
                <a:gd name="connsiteY11" fmla="*/ 412695 h 1167230"/>
                <a:gd name="connsiteX12" fmla="*/ 1164210 w 1166904"/>
                <a:gd name="connsiteY12" fmla="*/ 374329 h 1167230"/>
                <a:gd name="connsiteX13" fmla="*/ 1131672 w 1166904"/>
                <a:gd name="connsiteY13" fmla="*/ 352600 h 1167230"/>
                <a:gd name="connsiteX14" fmla="*/ 969906 w 1166904"/>
                <a:gd name="connsiteY14" fmla="*/ 352600 h 1167230"/>
                <a:gd name="connsiteX15" fmla="*/ 997991 w 1166904"/>
                <a:gd name="connsiteY15" fmla="*/ 324515 h 1167230"/>
                <a:gd name="connsiteX16" fmla="*/ 998192 w 1166904"/>
                <a:gd name="connsiteY16" fmla="*/ 169084 h 1167230"/>
                <a:gd name="connsiteX17" fmla="*/ 920335 w 1166904"/>
                <a:gd name="connsiteY17" fmla="*/ 137067 h 1167230"/>
                <a:gd name="connsiteX18" fmla="*/ 842546 w 1166904"/>
                <a:gd name="connsiteY18" fmla="*/ 169084 h 1167230"/>
                <a:gd name="connsiteX19" fmla="*/ 814531 w 1166904"/>
                <a:gd name="connsiteY19" fmla="*/ 197093 h 1167230"/>
                <a:gd name="connsiteX20" fmla="*/ 814531 w 1166904"/>
                <a:gd name="connsiteY20" fmla="*/ 35119 h 1167230"/>
                <a:gd name="connsiteX21" fmla="*/ 803840 w 1166904"/>
                <a:gd name="connsiteY21" fmla="*/ 9972 h 1167230"/>
                <a:gd name="connsiteX22" fmla="*/ 778394 w 1166904"/>
                <a:gd name="connsiteY22" fmla="*/ 10 h 1167230"/>
                <a:gd name="connsiteX23" fmla="*/ 778394 w 1166904"/>
                <a:gd name="connsiteY23" fmla="*/ 80 h 116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6904" h="1167230">
                  <a:moveTo>
                    <a:pt x="778401" y="80"/>
                  </a:moveTo>
                  <a:cubicBezTo>
                    <a:pt x="769385" y="358"/>
                    <a:pt x="760805" y="4074"/>
                    <a:pt x="754442" y="10479"/>
                  </a:cubicBezTo>
                  <a:lnTo>
                    <a:pt x="507803" y="257125"/>
                  </a:lnTo>
                  <a:cubicBezTo>
                    <a:pt x="501148" y="263732"/>
                    <a:pt x="497404" y="272728"/>
                    <a:pt x="497404" y="282112"/>
                  </a:cubicBezTo>
                  <a:lnTo>
                    <a:pt x="497404" y="514303"/>
                  </a:lnTo>
                  <a:lnTo>
                    <a:pt x="31994" y="979713"/>
                  </a:lnTo>
                  <a:cubicBezTo>
                    <a:pt x="-10665" y="1022365"/>
                    <a:pt x="-10665" y="1092671"/>
                    <a:pt x="31994" y="1135352"/>
                  </a:cubicBezTo>
                  <a:cubicBezTo>
                    <a:pt x="74647" y="1178011"/>
                    <a:pt x="144766" y="1177795"/>
                    <a:pt x="187425" y="1135074"/>
                  </a:cubicBezTo>
                  <a:lnTo>
                    <a:pt x="652765" y="669734"/>
                  </a:lnTo>
                  <a:lnTo>
                    <a:pt x="885018" y="669734"/>
                  </a:lnTo>
                  <a:cubicBezTo>
                    <a:pt x="894410" y="669734"/>
                    <a:pt x="903399" y="665989"/>
                    <a:pt x="910012" y="659342"/>
                  </a:cubicBezTo>
                  <a:lnTo>
                    <a:pt x="1156652" y="412695"/>
                  </a:lnTo>
                  <a:cubicBezTo>
                    <a:pt x="1166689" y="402602"/>
                    <a:pt x="1169663" y="387479"/>
                    <a:pt x="1164210" y="374329"/>
                  </a:cubicBezTo>
                  <a:cubicBezTo>
                    <a:pt x="1158749" y="361179"/>
                    <a:pt x="1145891" y="352621"/>
                    <a:pt x="1131672" y="352600"/>
                  </a:cubicBezTo>
                  <a:lnTo>
                    <a:pt x="969906" y="352600"/>
                  </a:lnTo>
                  <a:lnTo>
                    <a:pt x="997991" y="324515"/>
                  </a:lnTo>
                  <a:cubicBezTo>
                    <a:pt x="1040643" y="281862"/>
                    <a:pt x="1040851" y="211757"/>
                    <a:pt x="998192" y="169084"/>
                  </a:cubicBezTo>
                  <a:cubicBezTo>
                    <a:pt x="976873" y="147765"/>
                    <a:pt x="948586" y="137067"/>
                    <a:pt x="920335" y="137067"/>
                  </a:cubicBezTo>
                  <a:cubicBezTo>
                    <a:pt x="892083" y="137067"/>
                    <a:pt x="863886" y="147765"/>
                    <a:pt x="842546" y="169084"/>
                  </a:cubicBezTo>
                  <a:lnTo>
                    <a:pt x="814531" y="197093"/>
                  </a:lnTo>
                  <a:lnTo>
                    <a:pt x="814531" y="35119"/>
                  </a:lnTo>
                  <a:cubicBezTo>
                    <a:pt x="814503" y="25643"/>
                    <a:pt x="810654" y="16578"/>
                    <a:pt x="803840" y="9972"/>
                  </a:cubicBezTo>
                  <a:cubicBezTo>
                    <a:pt x="797053" y="3359"/>
                    <a:pt x="787870" y="-219"/>
                    <a:pt x="778394" y="10"/>
                  </a:cubicBezTo>
                  <a:lnTo>
                    <a:pt x="778394" y="80"/>
                  </a:lnTo>
                  <a:close/>
                </a:path>
              </a:pathLst>
            </a:custGeom>
            <a:grpFill/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1D8E0D97-F126-4D85-B26A-49129EF80268}"/>
                </a:ext>
              </a:extLst>
            </p:cNvPr>
            <p:cNvSpPr/>
            <p:nvPr/>
          </p:nvSpPr>
          <p:spPr>
            <a:xfrm>
              <a:off x="5038725" y="2371801"/>
              <a:ext cx="2114688" cy="2114688"/>
            </a:xfrm>
            <a:custGeom>
              <a:avLst/>
              <a:gdLst>
                <a:gd name="connsiteX0" fmla="*/ 1057345 w 2114688"/>
                <a:gd name="connsiteY0" fmla="*/ 7 h 2114688"/>
                <a:gd name="connsiteX1" fmla="*/ 0 w 2114688"/>
                <a:gd name="connsiteY1" fmla="*/ 1057351 h 2114688"/>
                <a:gd name="connsiteX2" fmla="*/ 1057345 w 2114688"/>
                <a:gd name="connsiteY2" fmla="*/ 2114689 h 2114688"/>
                <a:gd name="connsiteX3" fmla="*/ 2114689 w 2114688"/>
                <a:gd name="connsiteY3" fmla="*/ 1057351 h 2114688"/>
                <a:gd name="connsiteX4" fmla="*/ 2012602 w 2114688"/>
                <a:gd name="connsiteY4" fmla="*/ 604057 h 2114688"/>
                <a:gd name="connsiteX5" fmla="*/ 1907624 w 2114688"/>
                <a:gd name="connsiteY5" fmla="*/ 709034 h 2114688"/>
                <a:gd name="connsiteX6" fmla="*/ 1832656 w 2114688"/>
                <a:gd name="connsiteY6" fmla="*/ 740218 h 2114688"/>
                <a:gd name="connsiteX7" fmla="*/ 1803474 w 2114688"/>
                <a:gd name="connsiteY7" fmla="*/ 740218 h 2114688"/>
                <a:gd name="connsiteX8" fmla="*/ 1868042 w 2114688"/>
                <a:gd name="connsiteY8" fmla="*/ 1057351 h 2114688"/>
                <a:gd name="connsiteX9" fmla="*/ 1057345 w 2114688"/>
                <a:gd name="connsiteY9" fmla="*/ 1868049 h 2114688"/>
                <a:gd name="connsiteX10" fmla="*/ 246647 w 2114688"/>
                <a:gd name="connsiteY10" fmla="*/ 1057351 h 2114688"/>
                <a:gd name="connsiteX11" fmla="*/ 1057345 w 2114688"/>
                <a:gd name="connsiteY11" fmla="*/ 246647 h 2114688"/>
                <a:gd name="connsiteX12" fmla="*/ 1374548 w 2114688"/>
                <a:gd name="connsiteY12" fmla="*/ 311222 h 2114688"/>
                <a:gd name="connsiteX13" fmla="*/ 1374548 w 2114688"/>
                <a:gd name="connsiteY13" fmla="*/ 282033 h 2114688"/>
                <a:gd name="connsiteX14" fmla="*/ 1405731 w 2114688"/>
                <a:gd name="connsiteY14" fmla="*/ 207065 h 2114688"/>
                <a:gd name="connsiteX15" fmla="*/ 1510639 w 2114688"/>
                <a:gd name="connsiteY15" fmla="*/ 102087 h 2114688"/>
                <a:gd name="connsiteX16" fmla="*/ 1057345 w 2114688"/>
                <a:gd name="connsiteY16" fmla="*/ 0 h 211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14688" h="2114688">
                  <a:moveTo>
                    <a:pt x="1057345" y="7"/>
                  </a:moveTo>
                  <a:cubicBezTo>
                    <a:pt x="473808" y="7"/>
                    <a:pt x="0" y="473815"/>
                    <a:pt x="0" y="1057351"/>
                  </a:cubicBezTo>
                  <a:cubicBezTo>
                    <a:pt x="0" y="1640881"/>
                    <a:pt x="473808" y="2114689"/>
                    <a:pt x="1057345" y="2114689"/>
                  </a:cubicBezTo>
                  <a:cubicBezTo>
                    <a:pt x="1640881" y="2114689"/>
                    <a:pt x="2114689" y="1640881"/>
                    <a:pt x="2114689" y="1057351"/>
                  </a:cubicBezTo>
                  <a:cubicBezTo>
                    <a:pt x="2114689" y="895169"/>
                    <a:pt x="2078004" y="741482"/>
                    <a:pt x="2012602" y="604057"/>
                  </a:cubicBezTo>
                  <a:lnTo>
                    <a:pt x="1907624" y="709034"/>
                  </a:lnTo>
                  <a:cubicBezTo>
                    <a:pt x="1887799" y="728978"/>
                    <a:pt x="1860769" y="740218"/>
                    <a:pt x="1832656" y="740218"/>
                  </a:cubicBezTo>
                  <a:lnTo>
                    <a:pt x="1803474" y="740218"/>
                  </a:lnTo>
                  <a:cubicBezTo>
                    <a:pt x="1845028" y="837672"/>
                    <a:pt x="1868042" y="944823"/>
                    <a:pt x="1868042" y="1057351"/>
                  </a:cubicBezTo>
                  <a:cubicBezTo>
                    <a:pt x="1868042" y="1504637"/>
                    <a:pt x="1504630" y="1868049"/>
                    <a:pt x="1057345" y="1868049"/>
                  </a:cubicBezTo>
                  <a:cubicBezTo>
                    <a:pt x="610059" y="1868049"/>
                    <a:pt x="246647" y="1504637"/>
                    <a:pt x="246647" y="1057351"/>
                  </a:cubicBezTo>
                  <a:cubicBezTo>
                    <a:pt x="246647" y="610073"/>
                    <a:pt x="610059" y="246647"/>
                    <a:pt x="1057345" y="246647"/>
                  </a:cubicBezTo>
                  <a:cubicBezTo>
                    <a:pt x="1169894" y="246647"/>
                    <a:pt x="1277073" y="269661"/>
                    <a:pt x="1374548" y="311222"/>
                  </a:cubicBezTo>
                  <a:lnTo>
                    <a:pt x="1374548" y="282033"/>
                  </a:lnTo>
                  <a:cubicBezTo>
                    <a:pt x="1374548" y="253927"/>
                    <a:pt x="1385794" y="226890"/>
                    <a:pt x="1405731" y="207065"/>
                  </a:cubicBezTo>
                  <a:lnTo>
                    <a:pt x="1510639" y="102087"/>
                  </a:lnTo>
                  <a:cubicBezTo>
                    <a:pt x="1373214" y="36692"/>
                    <a:pt x="1219520" y="0"/>
                    <a:pt x="1057345" y="0"/>
                  </a:cubicBezTo>
                  <a:close/>
                </a:path>
              </a:pathLst>
            </a:custGeom>
            <a:grpFill/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446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Learners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26">
            <a:extLst>
              <a:ext uri="{FF2B5EF4-FFF2-40B4-BE49-F238E27FC236}">
                <a16:creationId xmlns="" xmlns:a16="http://schemas.microsoft.com/office/drawing/2014/main" id="{870C5E9D-EB3A-450E-8C9D-3974FFE23D07}"/>
              </a:ext>
            </a:extLst>
          </p:cNvPr>
          <p:cNvGrpSpPr/>
          <p:nvPr/>
        </p:nvGrpSpPr>
        <p:grpSpPr>
          <a:xfrm>
            <a:off x="5337501" y="3438556"/>
            <a:ext cx="1201971" cy="1047788"/>
            <a:chOff x="8596100" y="2012703"/>
            <a:chExt cx="994894" cy="86727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D4663AA1-931D-4F6E-8C42-670669D94299}"/>
                </a:ext>
              </a:extLst>
            </p:cNvPr>
            <p:cNvSpPr/>
            <p:nvPr/>
          </p:nvSpPr>
          <p:spPr>
            <a:xfrm>
              <a:off x="8924490" y="2012703"/>
              <a:ext cx="338113" cy="337798"/>
            </a:xfrm>
            <a:custGeom>
              <a:avLst/>
              <a:gdLst>
                <a:gd name="connsiteX0" fmla="*/ 338114 w 338113"/>
                <a:gd name="connsiteY0" fmla="*/ 168899 h 337798"/>
                <a:gd name="connsiteX1" fmla="*/ 169057 w 338113"/>
                <a:gd name="connsiteY1" fmla="*/ 337799 h 337798"/>
                <a:gd name="connsiteX2" fmla="*/ 0 w 338113"/>
                <a:gd name="connsiteY2" fmla="*/ 168899 h 337798"/>
                <a:gd name="connsiteX3" fmla="*/ 169057 w 338113"/>
                <a:gd name="connsiteY3" fmla="*/ 0 h 337798"/>
                <a:gd name="connsiteX4" fmla="*/ 338114 w 338113"/>
                <a:gd name="connsiteY4" fmla="*/ 168899 h 33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13" h="337798">
                  <a:moveTo>
                    <a:pt x="338114" y="168899"/>
                  </a:moveTo>
                  <a:cubicBezTo>
                    <a:pt x="338114" y="262180"/>
                    <a:pt x="262424" y="337799"/>
                    <a:pt x="169057" y="337799"/>
                  </a:cubicBezTo>
                  <a:cubicBezTo>
                    <a:pt x="75689" y="337799"/>
                    <a:pt x="0" y="262180"/>
                    <a:pt x="0" y="168899"/>
                  </a:cubicBezTo>
                  <a:cubicBezTo>
                    <a:pt x="0" y="75619"/>
                    <a:pt x="75689" y="0"/>
                    <a:pt x="169057" y="0"/>
                  </a:cubicBezTo>
                  <a:cubicBezTo>
                    <a:pt x="262424" y="0"/>
                    <a:pt x="338114" y="75619"/>
                    <a:pt x="338114" y="168899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4F99F940-3B37-434E-924B-4200066E2461}"/>
                </a:ext>
              </a:extLst>
            </p:cNvPr>
            <p:cNvSpPr/>
            <p:nvPr/>
          </p:nvSpPr>
          <p:spPr>
            <a:xfrm>
              <a:off x="9328664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6A0A2735-6F1C-4BF0-A49D-F6A7DE59711E}"/>
                </a:ext>
              </a:extLst>
            </p:cNvPr>
            <p:cNvSpPr/>
            <p:nvPr/>
          </p:nvSpPr>
          <p:spPr>
            <a:xfrm>
              <a:off x="8644676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52A0258B-658D-4029-82F9-E6EAC9F6E7A8}"/>
                </a:ext>
              </a:extLst>
            </p:cNvPr>
            <p:cNvSpPr/>
            <p:nvPr/>
          </p:nvSpPr>
          <p:spPr>
            <a:xfrm>
              <a:off x="8596100" y="2416307"/>
              <a:ext cx="260754" cy="400453"/>
            </a:xfrm>
            <a:custGeom>
              <a:avLst/>
              <a:gdLst>
                <a:gd name="connsiteX0" fmla="*/ 260755 w 260754"/>
                <a:gd name="connsiteY0" fmla="*/ 30077 h 400453"/>
                <a:gd name="connsiteX1" fmla="*/ 131943 w 260754"/>
                <a:gd name="connsiteY1" fmla="*/ 200 h 400453"/>
                <a:gd name="connsiteX2" fmla="*/ 0 w 260754"/>
                <a:gd name="connsiteY2" fmla="*/ 131220 h 400453"/>
                <a:gd name="connsiteX3" fmla="*/ 0 w 260754"/>
                <a:gd name="connsiteY3" fmla="*/ 343233 h 400453"/>
                <a:gd name="connsiteX4" fmla="*/ 57151 w 260754"/>
                <a:gd name="connsiteY4" fmla="*/ 400114 h 400453"/>
                <a:gd name="connsiteX5" fmla="*/ 176830 w 260754"/>
                <a:gd name="connsiteY5" fmla="*/ 394250 h 400453"/>
                <a:gd name="connsiteX6" fmla="*/ 260755 w 260754"/>
                <a:gd name="connsiteY6" fmla="*/ 30070 h 400453"/>
                <a:gd name="connsiteX7" fmla="*/ 260755 w 260754"/>
                <a:gd name="connsiteY7" fmla="*/ 30070 h 40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54" h="400453">
                  <a:moveTo>
                    <a:pt x="260755" y="30077"/>
                  </a:moveTo>
                  <a:cubicBezTo>
                    <a:pt x="218684" y="-4359"/>
                    <a:pt x="180586" y="200"/>
                    <a:pt x="131943" y="200"/>
                  </a:cubicBezTo>
                  <a:cubicBezTo>
                    <a:pt x="59193" y="200"/>
                    <a:pt x="0" y="58983"/>
                    <a:pt x="0" y="131220"/>
                  </a:cubicBezTo>
                  <a:lnTo>
                    <a:pt x="0" y="343233"/>
                  </a:lnTo>
                  <a:cubicBezTo>
                    <a:pt x="0" y="374605"/>
                    <a:pt x="25631" y="400114"/>
                    <a:pt x="57151" y="400114"/>
                  </a:cubicBezTo>
                  <a:cubicBezTo>
                    <a:pt x="193224" y="400114"/>
                    <a:pt x="176830" y="402574"/>
                    <a:pt x="176830" y="394250"/>
                  </a:cubicBezTo>
                  <a:cubicBezTo>
                    <a:pt x="176830" y="244018"/>
                    <a:pt x="159018" y="133843"/>
                    <a:pt x="260755" y="30070"/>
                  </a:cubicBezTo>
                  <a:lnTo>
                    <a:pt x="260755" y="30070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F2011712-2BCE-47B4-A72F-0F2C70220912}"/>
                </a:ext>
              </a:extLst>
            </p:cNvPr>
            <p:cNvSpPr/>
            <p:nvPr/>
          </p:nvSpPr>
          <p:spPr>
            <a:xfrm>
              <a:off x="8829633" y="2414990"/>
              <a:ext cx="526511" cy="464986"/>
            </a:xfrm>
            <a:custGeom>
              <a:avLst/>
              <a:gdLst>
                <a:gd name="connsiteX0" fmla="*/ 310180 w 526511"/>
                <a:gd name="connsiteY0" fmla="*/ 2290 h 464986"/>
                <a:gd name="connsiteX1" fmla="*/ 87668 w 526511"/>
                <a:gd name="connsiteY1" fmla="*/ 54901 h 464986"/>
                <a:gd name="connsiteX2" fmla="*/ 1584 w 526511"/>
                <a:gd name="connsiteY2" fmla="*/ 395566 h 464986"/>
                <a:gd name="connsiteX3" fmla="*/ 69633 w 526511"/>
                <a:gd name="connsiteY3" fmla="*/ 463552 h 464986"/>
                <a:gd name="connsiteX4" fmla="*/ 520447 w 526511"/>
                <a:gd name="connsiteY4" fmla="*/ 422958 h 464986"/>
                <a:gd name="connsiteX5" fmla="*/ 526238 w 526511"/>
                <a:gd name="connsiteY5" fmla="*/ 236453 h 464986"/>
                <a:gd name="connsiteX6" fmla="*/ 310180 w 526511"/>
                <a:gd name="connsiteY6" fmla="*/ 2290 h 464986"/>
                <a:gd name="connsiteX7" fmla="*/ 310180 w 526511"/>
                <a:gd name="connsiteY7" fmla="*/ 2290 h 46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511" h="464986">
                  <a:moveTo>
                    <a:pt x="310180" y="2290"/>
                  </a:moveTo>
                  <a:cubicBezTo>
                    <a:pt x="225218" y="-4787"/>
                    <a:pt x="151371" y="2369"/>
                    <a:pt x="87668" y="54901"/>
                  </a:cubicBezTo>
                  <a:cubicBezTo>
                    <a:pt x="-18926" y="140204"/>
                    <a:pt x="1584" y="255062"/>
                    <a:pt x="1584" y="395566"/>
                  </a:cubicBezTo>
                  <a:cubicBezTo>
                    <a:pt x="1584" y="432744"/>
                    <a:pt x="31856" y="463552"/>
                    <a:pt x="69633" y="463552"/>
                  </a:cubicBezTo>
                  <a:cubicBezTo>
                    <a:pt x="479801" y="463552"/>
                    <a:pt x="496123" y="476769"/>
                    <a:pt x="520447" y="422958"/>
                  </a:cubicBezTo>
                  <a:cubicBezTo>
                    <a:pt x="528424" y="404762"/>
                    <a:pt x="526238" y="410541"/>
                    <a:pt x="526238" y="236453"/>
                  </a:cubicBezTo>
                  <a:cubicBezTo>
                    <a:pt x="526238" y="98179"/>
                    <a:pt x="406395" y="2290"/>
                    <a:pt x="310180" y="2290"/>
                  </a:cubicBezTo>
                  <a:lnTo>
                    <a:pt x="310180" y="2290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DB959FCD-9529-4BE9-AFFE-A0DD8B350E38}"/>
                </a:ext>
              </a:extLst>
            </p:cNvPr>
            <p:cNvSpPr/>
            <p:nvPr/>
          </p:nvSpPr>
          <p:spPr>
            <a:xfrm>
              <a:off x="9330246" y="2416305"/>
              <a:ext cx="260748" cy="400469"/>
            </a:xfrm>
            <a:custGeom>
              <a:avLst/>
              <a:gdLst>
                <a:gd name="connsiteX0" fmla="*/ 128812 w 260748"/>
                <a:gd name="connsiteY0" fmla="*/ 195 h 400469"/>
                <a:gd name="connsiteX1" fmla="*/ 0 w 260748"/>
                <a:gd name="connsiteY1" fmla="*/ 30072 h 400469"/>
                <a:gd name="connsiteX2" fmla="*/ 83924 w 260748"/>
                <a:gd name="connsiteY2" fmla="*/ 394252 h 400469"/>
                <a:gd name="connsiteX3" fmla="*/ 201562 w 260748"/>
                <a:gd name="connsiteY3" fmla="*/ 400116 h 400469"/>
                <a:gd name="connsiteX4" fmla="*/ 260748 w 260748"/>
                <a:gd name="connsiteY4" fmla="*/ 341214 h 400469"/>
                <a:gd name="connsiteX5" fmla="*/ 260748 w 260748"/>
                <a:gd name="connsiteY5" fmla="*/ 131222 h 400469"/>
                <a:gd name="connsiteX6" fmla="*/ 128812 w 260748"/>
                <a:gd name="connsiteY6" fmla="*/ 202 h 400469"/>
                <a:gd name="connsiteX7" fmla="*/ 128812 w 260748"/>
                <a:gd name="connsiteY7" fmla="*/ 202 h 4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48" h="400469">
                  <a:moveTo>
                    <a:pt x="128812" y="195"/>
                  </a:moveTo>
                  <a:cubicBezTo>
                    <a:pt x="79906" y="195"/>
                    <a:pt x="42011" y="-4318"/>
                    <a:pt x="0" y="30072"/>
                  </a:cubicBezTo>
                  <a:cubicBezTo>
                    <a:pt x="100981" y="133071"/>
                    <a:pt x="83924" y="235729"/>
                    <a:pt x="83924" y="394252"/>
                  </a:cubicBezTo>
                  <a:cubicBezTo>
                    <a:pt x="83924" y="402628"/>
                    <a:pt x="70314" y="400116"/>
                    <a:pt x="201562" y="400116"/>
                  </a:cubicBezTo>
                  <a:cubicBezTo>
                    <a:pt x="234204" y="400116"/>
                    <a:pt x="260748" y="373695"/>
                    <a:pt x="260748" y="341214"/>
                  </a:cubicBezTo>
                  <a:lnTo>
                    <a:pt x="260748" y="131222"/>
                  </a:lnTo>
                  <a:cubicBezTo>
                    <a:pt x="260748" y="58985"/>
                    <a:pt x="201562" y="202"/>
                    <a:pt x="128812" y="202"/>
                  </a:cubicBezTo>
                  <a:lnTo>
                    <a:pt x="128812" y="202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3897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Learners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b="1" dirty="0"/>
              <a:t>Who are our learners? (Numbers, roles, departments, levels, locations)</a:t>
            </a:r>
          </a:p>
          <a:p>
            <a:r>
              <a:rPr lang="en-GB" sz="2000" b="1" dirty="0"/>
              <a:t>How would our learners describe us?</a:t>
            </a:r>
          </a:p>
          <a:p>
            <a:r>
              <a:rPr lang="en-GB" sz="2000" b="1" dirty="0"/>
              <a:t>What are our learners current and future needs? </a:t>
            </a:r>
          </a:p>
          <a:p>
            <a:pPr lvl="1"/>
            <a:r>
              <a:rPr lang="en-GB" b="1" dirty="0"/>
              <a:t>What are their pain points?</a:t>
            </a:r>
          </a:p>
          <a:p>
            <a:pPr lvl="1"/>
            <a:r>
              <a:rPr lang="en-GB" b="1" dirty="0"/>
              <a:t>What performance areas do they need to improve?</a:t>
            </a:r>
          </a:p>
          <a:p>
            <a:pPr lvl="1"/>
            <a:r>
              <a:rPr lang="en-GB" b="1" dirty="0"/>
              <a:t>What are their motivations and aspirations?</a:t>
            </a:r>
          </a:p>
          <a:p>
            <a:pPr lvl="1"/>
            <a:r>
              <a:rPr lang="en-GB" b="1" dirty="0"/>
              <a:t>How do we conduct TNA? </a:t>
            </a:r>
          </a:p>
          <a:p>
            <a:pPr lvl="1"/>
            <a:r>
              <a:rPr lang="en-GB" b="1" dirty="0"/>
              <a:t>Is the TNA linked to our L&amp;D strategy?</a:t>
            </a:r>
          </a:p>
          <a:p>
            <a:pPr lvl="1"/>
            <a:r>
              <a:rPr lang="en-GB" b="1" dirty="0"/>
              <a:t>What are their future needs? How do we know these?</a:t>
            </a:r>
          </a:p>
          <a:p>
            <a:pPr lvl="1"/>
            <a:endParaRPr lang="en-GB" b="1" dirty="0"/>
          </a:p>
          <a:p>
            <a:endParaRPr lang="en-GB" dirty="0"/>
          </a:p>
        </p:txBody>
      </p:sp>
      <p:grpSp>
        <p:nvGrpSpPr>
          <p:cNvPr id="4" name="Рисунок 26">
            <a:extLst>
              <a:ext uri="{FF2B5EF4-FFF2-40B4-BE49-F238E27FC236}">
                <a16:creationId xmlns="" xmlns:a16="http://schemas.microsoft.com/office/drawing/2014/main" id="{FEF11EB7-A225-49BC-86C4-A618CDD9A2AD}"/>
              </a:ext>
            </a:extLst>
          </p:cNvPr>
          <p:cNvGrpSpPr/>
          <p:nvPr/>
        </p:nvGrpSpPr>
        <p:grpSpPr>
          <a:xfrm>
            <a:off x="2245273" y="2038526"/>
            <a:ext cx="847574" cy="738852"/>
            <a:chOff x="8596100" y="2012703"/>
            <a:chExt cx="994894" cy="86727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8DA3B4AD-CFD5-483A-938C-097226E9BF23}"/>
                </a:ext>
              </a:extLst>
            </p:cNvPr>
            <p:cNvSpPr/>
            <p:nvPr/>
          </p:nvSpPr>
          <p:spPr>
            <a:xfrm>
              <a:off x="8924490" y="2012703"/>
              <a:ext cx="338113" cy="337798"/>
            </a:xfrm>
            <a:custGeom>
              <a:avLst/>
              <a:gdLst>
                <a:gd name="connsiteX0" fmla="*/ 338114 w 338113"/>
                <a:gd name="connsiteY0" fmla="*/ 168899 h 337798"/>
                <a:gd name="connsiteX1" fmla="*/ 169057 w 338113"/>
                <a:gd name="connsiteY1" fmla="*/ 337799 h 337798"/>
                <a:gd name="connsiteX2" fmla="*/ 0 w 338113"/>
                <a:gd name="connsiteY2" fmla="*/ 168899 h 337798"/>
                <a:gd name="connsiteX3" fmla="*/ 169057 w 338113"/>
                <a:gd name="connsiteY3" fmla="*/ 0 h 337798"/>
                <a:gd name="connsiteX4" fmla="*/ 338114 w 338113"/>
                <a:gd name="connsiteY4" fmla="*/ 168899 h 33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13" h="337798">
                  <a:moveTo>
                    <a:pt x="338114" y="168899"/>
                  </a:moveTo>
                  <a:cubicBezTo>
                    <a:pt x="338114" y="262180"/>
                    <a:pt x="262424" y="337799"/>
                    <a:pt x="169057" y="337799"/>
                  </a:cubicBezTo>
                  <a:cubicBezTo>
                    <a:pt x="75689" y="337799"/>
                    <a:pt x="0" y="262180"/>
                    <a:pt x="0" y="168899"/>
                  </a:cubicBezTo>
                  <a:cubicBezTo>
                    <a:pt x="0" y="75619"/>
                    <a:pt x="75689" y="0"/>
                    <a:pt x="169057" y="0"/>
                  </a:cubicBezTo>
                  <a:cubicBezTo>
                    <a:pt x="262424" y="0"/>
                    <a:pt x="338114" y="75619"/>
                    <a:pt x="338114" y="168899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210F56BA-1DAB-4E0D-AF26-915E9682A273}"/>
                </a:ext>
              </a:extLst>
            </p:cNvPr>
            <p:cNvSpPr/>
            <p:nvPr/>
          </p:nvSpPr>
          <p:spPr>
            <a:xfrm>
              <a:off x="9328664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F714D26C-00B4-43AF-8BAC-173823C03B90}"/>
                </a:ext>
              </a:extLst>
            </p:cNvPr>
            <p:cNvSpPr/>
            <p:nvPr/>
          </p:nvSpPr>
          <p:spPr>
            <a:xfrm>
              <a:off x="8644676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E6B014DA-D5DF-4EEC-9524-A00A4D2B7EE7}"/>
                </a:ext>
              </a:extLst>
            </p:cNvPr>
            <p:cNvSpPr/>
            <p:nvPr/>
          </p:nvSpPr>
          <p:spPr>
            <a:xfrm>
              <a:off x="8596100" y="2416307"/>
              <a:ext cx="260754" cy="400453"/>
            </a:xfrm>
            <a:custGeom>
              <a:avLst/>
              <a:gdLst>
                <a:gd name="connsiteX0" fmla="*/ 260755 w 260754"/>
                <a:gd name="connsiteY0" fmla="*/ 30077 h 400453"/>
                <a:gd name="connsiteX1" fmla="*/ 131943 w 260754"/>
                <a:gd name="connsiteY1" fmla="*/ 200 h 400453"/>
                <a:gd name="connsiteX2" fmla="*/ 0 w 260754"/>
                <a:gd name="connsiteY2" fmla="*/ 131220 h 400453"/>
                <a:gd name="connsiteX3" fmla="*/ 0 w 260754"/>
                <a:gd name="connsiteY3" fmla="*/ 343233 h 400453"/>
                <a:gd name="connsiteX4" fmla="*/ 57151 w 260754"/>
                <a:gd name="connsiteY4" fmla="*/ 400114 h 400453"/>
                <a:gd name="connsiteX5" fmla="*/ 176830 w 260754"/>
                <a:gd name="connsiteY5" fmla="*/ 394250 h 400453"/>
                <a:gd name="connsiteX6" fmla="*/ 260755 w 260754"/>
                <a:gd name="connsiteY6" fmla="*/ 30070 h 400453"/>
                <a:gd name="connsiteX7" fmla="*/ 260755 w 260754"/>
                <a:gd name="connsiteY7" fmla="*/ 30070 h 40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54" h="400453">
                  <a:moveTo>
                    <a:pt x="260755" y="30077"/>
                  </a:moveTo>
                  <a:cubicBezTo>
                    <a:pt x="218684" y="-4359"/>
                    <a:pt x="180586" y="200"/>
                    <a:pt x="131943" y="200"/>
                  </a:cubicBezTo>
                  <a:cubicBezTo>
                    <a:pt x="59193" y="200"/>
                    <a:pt x="0" y="58983"/>
                    <a:pt x="0" y="131220"/>
                  </a:cubicBezTo>
                  <a:lnTo>
                    <a:pt x="0" y="343233"/>
                  </a:lnTo>
                  <a:cubicBezTo>
                    <a:pt x="0" y="374605"/>
                    <a:pt x="25631" y="400114"/>
                    <a:pt x="57151" y="400114"/>
                  </a:cubicBezTo>
                  <a:cubicBezTo>
                    <a:pt x="193224" y="400114"/>
                    <a:pt x="176830" y="402574"/>
                    <a:pt x="176830" y="394250"/>
                  </a:cubicBezTo>
                  <a:cubicBezTo>
                    <a:pt x="176830" y="244018"/>
                    <a:pt x="159018" y="133843"/>
                    <a:pt x="260755" y="30070"/>
                  </a:cubicBezTo>
                  <a:lnTo>
                    <a:pt x="260755" y="30070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7862AEF7-8318-4162-A2E0-C7E48AD6F9F0}"/>
                </a:ext>
              </a:extLst>
            </p:cNvPr>
            <p:cNvSpPr/>
            <p:nvPr/>
          </p:nvSpPr>
          <p:spPr>
            <a:xfrm>
              <a:off x="8829633" y="2414990"/>
              <a:ext cx="526511" cy="464986"/>
            </a:xfrm>
            <a:custGeom>
              <a:avLst/>
              <a:gdLst>
                <a:gd name="connsiteX0" fmla="*/ 310180 w 526511"/>
                <a:gd name="connsiteY0" fmla="*/ 2290 h 464986"/>
                <a:gd name="connsiteX1" fmla="*/ 87668 w 526511"/>
                <a:gd name="connsiteY1" fmla="*/ 54901 h 464986"/>
                <a:gd name="connsiteX2" fmla="*/ 1584 w 526511"/>
                <a:gd name="connsiteY2" fmla="*/ 395566 h 464986"/>
                <a:gd name="connsiteX3" fmla="*/ 69633 w 526511"/>
                <a:gd name="connsiteY3" fmla="*/ 463552 h 464986"/>
                <a:gd name="connsiteX4" fmla="*/ 520447 w 526511"/>
                <a:gd name="connsiteY4" fmla="*/ 422958 h 464986"/>
                <a:gd name="connsiteX5" fmla="*/ 526238 w 526511"/>
                <a:gd name="connsiteY5" fmla="*/ 236453 h 464986"/>
                <a:gd name="connsiteX6" fmla="*/ 310180 w 526511"/>
                <a:gd name="connsiteY6" fmla="*/ 2290 h 464986"/>
                <a:gd name="connsiteX7" fmla="*/ 310180 w 526511"/>
                <a:gd name="connsiteY7" fmla="*/ 2290 h 46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511" h="464986">
                  <a:moveTo>
                    <a:pt x="310180" y="2290"/>
                  </a:moveTo>
                  <a:cubicBezTo>
                    <a:pt x="225218" y="-4787"/>
                    <a:pt x="151371" y="2369"/>
                    <a:pt x="87668" y="54901"/>
                  </a:cubicBezTo>
                  <a:cubicBezTo>
                    <a:pt x="-18926" y="140204"/>
                    <a:pt x="1584" y="255062"/>
                    <a:pt x="1584" y="395566"/>
                  </a:cubicBezTo>
                  <a:cubicBezTo>
                    <a:pt x="1584" y="432744"/>
                    <a:pt x="31856" y="463552"/>
                    <a:pt x="69633" y="463552"/>
                  </a:cubicBezTo>
                  <a:cubicBezTo>
                    <a:pt x="479801" y="463552"/>
                    <a:pt x="496123" y="476769"/>
                    <a:pt x="520447" y="422958"/>
                  </a:cubicBezTo>
                  <a:cubicBezTo>
                    <a:pt x="528424" y="404762"/>
                    <a:pt x="526238" y="410541"/>
                    <a:pt x="526238" y="236453"/>
                  </a:cubicBezTo>
                  <a:cubicBezTo>
                    <a:pt x="526238" y="98179"/>
                    <a:pt x="406395" y="2290"/>
                    <a:pt x="310180" y="2290"/>
                  </a:cubicBezTo>
                  <a:lnTo>
                    <a:pt x="310180" y="2290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EE0B4195-ECA5-4D4F-91F8-F1F429B7F04D}"/>
                </a:ext>
              </a:extLst>
            </p:cNvPr>
            <p:cNvSpPr/>
            <p:nvPr/>
          </p:nvSpPr>
          <p:spPr>
            <a:xfrm>
              <a:off x="9330246" y="2416305"/>
              <a:ext cx="260748" cy="400469"/>
            </a:xfrm>
            <a:custGeom>
              <a:avLst/>
              <a:gdLst>
                <a:gd name="connsiteX0" fmla="*/ 128812 w 260748"/>
                <a:gd name="connsiteY0" fmla="*/ 195 h 400469"/>
                <a:gd name="connsiteX1" fmla="*/ 0 w 260748"/>
                <a:gd name="connsiteY1" fmla="*/ 30072 h 400469"/>
                <a:gd name="connsiteX2" fmla="*/ 83924 w 260748"/>
                <a:gd name="connsiteY2" fmla="*/ 394252 h 400469"/>
                <a:gd name="connsiteX3" fmla="*/ 201562 w 260748"/>
                <a:gd name="connsiteY3" fmla="*/ 400116 h 400469"/>
                <a:gd name="connsiteX4" fmla="*/ 260748 w 260748"/>
                <a:gd name="connsiteY4" fmla="*/ 341214 h 400469"/>
                <a:gd name="connsiteX5" fmla="*/ 260748 w 260748"/>
                <a:gd name="connsiteY5" fmla="*/ 131222 h 400469"/>
                <a:gd name="connsiteX6" fmla="*/ 128812 w 260748"/>
                <a:gd name="connsiteY6" fmla="*/ 202 h 400469"/>
                <a:gd name="connsiteX7" fmla="*/ 128812 w 260748"/>
                <a:gd name="connsiteY7" fmla="*/ 202 h 4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48" h="400469">
                  <a:moveTo>
                    <a:pt x="128812" y="195"/>
                  </a:moveTo>
                  <a:cubicBezTo>
                    <a:pt x="79906" y="195"/>
                    <a:pt x="42011" y="-4318"/>
                    <a:pt x="0" y="30072"/>
                  </a:cubicBezTo>
                  <a:cubicBezTo>
                    <a:pt x="100981" y="133071"/>
                    <a:pt x="83924" y="235729"/>
                    <a:pt x="83924" y="394252"/>
                  </a:cubicBezTo>
                  <a:cubicBezTo>
                    <a:pt x="83924" y="402628"/>
                    <a:pt x="70314" y="400116"/>
                    <a:pt x="201562" y="400116"/>
                  </a:cubicBezTo>
                  <a:cubicBezTo>
                    <a:pt x="234204" y="400116"/>
                    <a:pt x="260748" y="373695"/>
                    <a:pt x="260748" y="341214"/>
                  </a:cubicBezTo>
                  <a:lnTo>
                    <a:pt x="260748" y="131222"/>
                  </a:lnTo>
                  <a:cubicBezTo>
                    <a:pt x="260748" y="58985"/>
                    <a:pt x="201562" y="202"/>
                    <a:pt x="128812" y="202"/>
                  </a:cubicBezTo>
                  <a:lnTo>
                    <a:pt x="128812" y="202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4640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Learners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8767" y="1948248"/>
            <a:ext cx="5190066" cy="4572000"/>
          </a:xfrm>
        </p:spPr>
        <p:txBody>
          <a:bodyPr/>
          <a:lstStyle/>
          <a:p>
            <a:r>
              <a:rPr lang="en-GB" sz="2000" b="1" dirty="0"/>
              <a:t>What do our learners and others experience when they interact with L&amp;D on a day to day basis?</a:t>
            </a:r>
          </a:p>
          <a:p>
            <a:r>
              <a:rPr lang="en-GB" sz="2000" b="1" dirty="0"/>
              <a:t>How do we make our learners feel?</a:t>
            </a:r>
          </a:p>
          <a:p>
            <a:pPr lvl="1"/>
            <a:r>
              <a:rPr lang="en-GB" b="1" dirty="0"/>
              <a:t>Give it a label</a:t>
            </a:r>
          </a:p>
          <a:p>
            <a:pPr lvl="2"/>
            <a:r>
              <a:rPr lang="en-GB" b="1" dirty="0"/>
              <a:t>Example: car, celebrity, colour </a:t>
            </a:r>
            <a:r>
              <a:rPr lang="en-GB" b="1" dirty="0" smtClean="0"/>
              <a:t>etc.</a:t>
            </a:r>
            <a:endParaRPr lang="en-GB" b="1" dirty="0"/>
          </a:p>
          <a:p>
            <a:pPr lvl="1"/>
            <a:r>
              <a:rPr lang="en-GB" b="1" dirty="0"/>
              <a:t>Give reasons</a:t>
            </a:r>
          </a:p>
          <a:p>
            <a:pPr lvl="1"/>
            <a:r>
              <a:rPr lang="en-GB" b="1" dirty="0"/>
              <a:t>What type of personality does our L&amp;D function need to have to appeal to our learners?</a:t>
            </a:r>
          </a:p>
          <a:p>
            <a:pPr lvl="1"/>
            <a:r>
              <a:rPr lang="en-GB" b="1" dirty="0"/>
              <a:t>Why is this?</a:t>
            </a:r>
          </a:p>
          <a:p>
            <a:endParaRPr lang="en-GB" sz="2000" b="1" dirty="0"/>
          </a:p>
          <a:p>
            <a:endParaRPr lang="en-GB" sz="2000" b="1" dirty="0"/>
          </a:p>
          <a:p>
            <a:pPr lvl="1"/>
            <a:endParaRPr lang="en-GB" b="1" dirty="0"/>
          </a:p>
          <a:p>
            <a:endParaRPr lang="en-GB" dirty="0"/>
          </a:p>
        </p:txBody>
      </p:sp>
      <p:grpSp>
        <p:nvGrpSpPr>
          <p:cNvPr id="11" name="Рисунок 26">
            <a:extLst>
              <a:ext uri="{FF2B5EF4-FFF2-40B4-BE49-F238E27FC236}">
                <a16:creationId xmlns="" xmlns:a16="http://schemas.microsoft.com/office/drawing/2014/main" id="{01E50440-6C40-4525-8C5D-ADD25879089A}"/>
              </a:ext>
            </a:extLst>
          </p:cNvPr>
          <p:cNvGrpSpPr/>
          <p:nvPr/>
        </p:nvGrpSpPr>
        <p:grpSpPr>
          <a:xfrm>
            <a:off x="2245273" y="2038526"/>
            <a:ext cx="847574" cy="738852"/>
            <a:chOff x="8596100" y="2012703"/>
            <a:chExt cx="994894" cy="867274"/>
          </a:xfrm>
          <a:solidFill>
            <a:schemeClr val="bg1"/>
          </a:solidFill>
        </p:grpSpPr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52D1B496-C386-4FCE-92D0-523ED2BF5E23}"/>
                </a:ext>
              </a:extLst>
            </p:cNvPr>
            <p:cNvSpPr/>
            <p:nvPr/>
          </p:nvSpPr>
          <p:spPr>
            <a:xfrm>
              <a:off x="8924490" y="2012703"/>
              <a:ext cx="338113" cy="337798"/>
            </a:xfrm>
            <a:custGeom>
              <a:avLst/>
              <a:gdLst>
                <a:gd name="connsiteX0" fmla="*/ 338114 w 338113"/>
                <a:gd name="connsiteY0" fmla="*/ 168899 h 337798"/>
                <a:gd name="connsiteX1" fmla="*/ 169057 w 338113"/>
                <a:gd name="connsiteY1" fmla="*/ 337799 h 337798"/>
                <a:gd name="connsiteX2" fmla="*/ 0 w 338113"/>
                <a:gd name="connsiteY2" fmla="*/ 168899 h 337798"/>
                <a:gd name="connsiteX3" fmla="*/ 169057 w 338113"/>
                <a:gd name="connsiteY3" fmla="*/ 0 h 337798"/>
                <a:gd name="connsiteX4" fmla="*/ 338114 w 338113"/>
                <a:gd name="connsiteY4" fmla="*/ 168899 h 33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13" h="337798">
                  <a:moveTo>
                    <a:pt x="338114" y="168899"/>
                  </a:moveTo>
                  <a:cubicBezTo>
                    <a:pt x="338114" y="262180"/>
                    <a:pt x="262424" y="337799"/>
                    <a:pt x="169057" y="337799"/>
                  </a:cubicBezTo>
                  <a:cubicBezTo>
                    <a:pt x="75689" y="337799"/>
                    <a:pt x="0" y="262180"/>
                    <a:pt x="0" y="168899"/>
                  </a:cubicBezTo>
                  <a:cubicBezTo>
                    <a:pt x="0" y="75619"/>
                    <a:pt x="75689" y="0"/>
                    <a:pt x="169057" y="0"/>
                  </a:cubicBezTo>
                  <a:cubicBezTo>
                    <a:pt x="262424" y="0"/>
                    <a:pt x="338114" y="75619"/>
                    <a:pt x="338114" y="168899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41CD2D06-EC36-4BD6-BD1C-E0AC70406FB9}"/>
                </a:ext>
              </a:extLst>
            </p:cNvPr>
            <p:cNvSpPr/>
            <p:nvPr/>
          </p:nvSpPr>
          <p:spPr>
            <a:xfrm>
              <a:off x="9328664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CA17BDE9-5C3A-4AEC-B327-597998478F49}"/>
                </a:ext>
              </a:extLst>
            </p:cNvPr>
            <p:cNvSpPr/>
            <p:nvPr/>
          </p:nvSpPr>
          <p:spPr>
            <a:xfrm>
              <a:off x="8644676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DA4E4A47-2B07-4D6C-9CF8-617D10468E82}"/>
                </a:ext>
              </a:extLst>
            </p:cNvPr>
            <p:cNvSpPr/>
            <p:nvPr/>
          </p:nvSpPr>
          <p:spPr>
            <a:xfrm>
              <a:off x="8596100" y="2416307"/>
              <a:ext cx="260754" cy="400453"/>
            </a:xfrm>
            <a:custGeom>
              <a:avLst/>
              <a:gdLst>
                <a:gd name="connsiteX0" fmla="*/ 260755 w 260754"/>
                <a:gd name="connsiteY0" fmla="*/ 30077 h 400453"/>
                <a:gd name="connsiteX1" fmla="*/ 131943 w 260754"/>
                <a:gd name="connsiteY1" fmla="*/ 200 h 400453"/>
                <a:gd name="connsiteX2" fmla="*/ 0 w 260754"/>
                <a:gd name="connsiteY2" fmla="*/ 131220 h 400453"/>
                <a:gd name="connsiteX3" fmla="*/ 0 w 260754"/>
                <a:gd name="connsiteY3" fmla="*/ 343233 h 400453"/>
                <a:gd name="connsiteX4" fmla="*/ 57151 w 260754"/>
                <a:gd name="connsiteY4" fmla="*/ 400114 h 400453"/>
                <a:gd name="connsiteX5" fmla="*/ 176830 w 260754"/>
                <a:gd name="connsiteY5" fmla="*/ 394250 h 400453"/>
                <a:gd name="connsiteX6" fmla="*/ 260755 w 260754"/>
                <a:gd name="connsiteY6" fmla="*/ 30070 h 400453"/>
                <a:gd name="connsiteX7" fmla="*/ 260755 w 260754"/>
                <a:gd name="connsiteY7" fmla="*/ 30070 h 40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54" h="400453">
                  <a:moveTo>
                    <a:pt x="260755" y="30077"/>
                  </a:moveTo>
                  <a:cubicBezTo>
                    <a:pt x="218684" y="-4359"/>
                    <a:pt x="180586" y="200"/>
                    <a:pt x="131943" y="200"/>
                  </a:cubicBezTo>
                  <a:cubicBezTo>
                    <a:pt x="59193" y="200"/>
                    <a:pt x="0" y="58983"/>
                    <a:pt x="0" y="131220"/>
                  </a:cubicBezTo>
                  <a:lnTo>
                    <a:pt x="0" y="343233"/>
                  </a:lnTo>
                  <a:cubicBezTo>
                    <a:pt x="0" y="374605"/>
                    <a:pt x="25631" y="400114"/>
                    <a:pt x="57151" y="400114"/>
                  </a:cubicBezTo>
                  <a:cubicBezTo>
                    <a:pt x="193224" y="400114"/>
                    <a:pt x="176830" y="402574"/>
                    <a:pt x="176830" y="394250"/>
                  </a:cubicBezTo>
                  <a:cubicBezTo>
                    <a:pt x="176830" y="244018"/>
                    <a:pt x="159018" y="133843"/>
                    <a:pt x="260755" y="30070"/>
                  </a:cubicBezTo>
                  <a:lnTo>
                    <a:pt x="260755" y="30070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="" xmlns:a16="http://schemas.microsoft.com/office/drawing/2014/main" id="{8B3712D2-2803-475E-9845-1359C732EF86}"/>
                </a:ext>
              </a:extLst>
            </p:cNvPr>
            <p:cNvSpPr/>
            <p:nvPr/>
          </p:nvSpPr>
          <p:spPr>
            <a:xfrm>
              <a:off x="8829633" y="2414990"/>
              <a:ext cx="526511" cy="464986"/>
            </a:xfrm>
            <a:custGeom>
              <a:avLst/>
              <a:gdLst>
                <a:gd name="connsiteX0" fmla="*/ 310180 w 526511"/>
                <a:gd name="connsiteY0" fmla="*/ 2290 h 464986"/>
                <a:gd name="connsiteX1" fmla="*/ 87668 w 526511"/>
                <a:gd name="connsiteY1" fmla="*/ 54901 h 464986"/>
                <a:gd name="connsiteX2" fmla="*/ 1584 w 526511"/>
                <a:gd name="connsiteY2" fmla="*/ 395566 h 464986"/>
                <a:gd name="connsiteX3" fmla="*/ 69633 w 526511"/>
                <a:gd name="connsiteY3" fmla="*/ 463552 h 464986"/>
                <a:gd name="connsiteX4" fmla="*/ 520447 w 526511"/>
                <a:gd name="connsiteY4" fmla="*/ 422958 h 464986"/>
                <a:gd name="connsiteX5" fmla="*/ 526238 w 526511"/>
                <a:gd name="connsiteY5" fmla="*/ 236453 h 464986"/>
                <a:gd name="connsiteX6" fmla="*/ 310180 w 526511"/>
                <a:gd name="connsiteY6" fmla="*/ 2290 h 464986"/>
                <a:gd name="connsiteX7" fmla="*/ 310180 w 526511"/>
                <a:gd name="connsiteY7" fmla="*/ 2290 h 46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511" h="464986">
                  <a:moveTo>
                    <a:pt x="310180" y="2290"/>
                  </a:moveTo>
                  <a:cubicBezTo>
                    <a:pt x="225218" y="-4787"/>
                    <a:pt x="151371" y="2369"/>
                    <a:pt x="87668" y="54901"/>
                  </a:cubicBezTo>
                  <a:cubicBezTo>
                    <a:pt x="-18926" y="140204"/>
                    <a:pt x="1584" y="255062"/>
                    <a:pt x="1584" y="395566"/>
                  </a:cubicBezTo>
                  <a:cubicBezTo>
                    <a:pt x="1584" y="432744"/>
                    <a:pt x="31856" y="463552"/>
                    <a:pt x="69633" y="463552"/>
                  </a:cubicBezTo>
                  <a:cubicBezTo>
                    <a:pt x="479801" y="463552"/>
                    <a:pt x="496123" y="476769"/>
                    <a:pt x="520447" y="422958"/>
                  </a:cubicBezTo>
                  <a:cubicBezTo>
                    <a:pt x="528424" y="404762"/>
                    <a:pt x="526238" y="410541"/>
                    <a:pt x="526238" y="236453"/>
                  </a:cubicBezTo>
                  <a:cubicBezTo>
                    <a:pt x="526238" y="98179"/>
                    <a:pt x="406395" y="2290"/>
                    <a:pt x="310180" y="2290"/>
                  </a:cubicBezTo>
                  <a:lnTo>
                    <a:pt x="310180" y="2290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="" xmlns:a16="http://schemas.microsoft.com/office/drawing/2014/main" id="{982B50C5-5A37-4639-A8DC-35C6ECC6F6B9}"/>
                </a:ext>
              </a:extLst>
            </p:cNvPr>
            <p:cNvSpPr/>
            <p:nvPr/>
          </p:nvSpPr>
          <p:spPr>
            <a:xfrm>
              <a:off x="9330246" y="2416305"/>
              <a:ext cx="260748" cy="400469"/>
            </a:xfrm>
            <a:custGeom>
              <a:avLst/>
              <a:gdLst>
                <a:gd name="connsiteX0" fmla="*/ 128812 w 260748"/>
                <a:gd name="connsiteY0" fmla="*/ 195 h 400469"/>
                <a:gd name="connsiteX1" fmla="*/ 0 w 260748"/>
                <a:gd name="connsiteY1" fmla="*/ 30072 h 400469"/>
                <a:gd name="connsiteX2" fmla="*/ 83924 w 260748"/>
                <a:gd name="connsiteY2" fmla="*/ 394252 h 400469"/>
                <a:gd name="connsiteX3" fmla="*/ 201562 w 260748"/>
                <a:gd name="connsiteY3" fmla="*/ 400116 h 400469"/>
                <a:gd name="connsiteX4" fmla="*/ 260748 w 260748"/>
                <a:gd name="connsiteY4" fmla="*/ 341214 h 400469"/>
                <a:gd name="connsiteX5" fmla="*/ 260748 w 260748"/>
                <a:gd name="connsiteY5" fmla="*/ 131222 h 400469"/>
                <a:gd name="connsiteX6" fmla="*/ 128812 w 260748"/>
                <a:gd name="connsiteY6" fmla="*/ 202 h 400469"/>
                <a:gd name="connsiteX7" fmla="*/ 128812 w 260748"/>
                <a:gd name="connsiteY7" fmla="*/ 202 h 4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48" h="400469">
                  <a:moveTo>
                    <a:pt x="128812" y="195"/>
                  </a:moveTo>
                  <a:cubicBezTo>
                    <a:pt x="79906" y="195"/>
                    <a:pt x="42011" y="-4318"/>
                    <a:pt x="0" y="30072"/>
                  </a:cubicBezTo>
                  <a:cubicBezTo>
                    <a:pt x="100981" y="133071"/>
                    <a:pt x="83924" y="235729"/>
                    <a:pt x="83924" y="394252"/>
                  </a:cubicBezTo>
                  <a:cubicBezTo>
                    <a:pt x="83924" y="402628"/>
                    <a:pt x="70314" y="400116"/>
                    <a:pt x="201562" y="400116"/>
                  </a:cubicBezTo>
                  <a:cubicBezTo>
                    <a:pt x="234204" y="400116"/>
                    <a:pt x="260748" y="373695"/>
                    <a:pt x="260748" y="341214"/>
                  </a:cubicBezTo>
                  <a:lnTo>
                    <a:pt x="260748" y="131222"/>
                  </a:lnTo>
                  <a:cubicBezTo>
                    <a:pt x="260748" y="58985"/>
                    <a:pt x="201562" y="202"/>
                    <a:pt x="128812" y="202"/>
                  </a:cubicBezTo>
                  <a:lnTo>
                    <a:pt x="128812" y="202"/>
                  </a:lnTo>
                  <a:close/>
                </a:path>
              </a:pathLst>
            </a:custGeom>
            <a:grpFill/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4177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Stakeholders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35">
            <a:extLst>
              <a:ext uri="{FF2B5EF4-FFF2-40B4-BE49-F238E27FC236}">
                <a16:creationId xmlns="" xmlns:a16="http://schemas.microsoft.com/office/drawing/2014/main" id="{93EE8FA2-46AB-4537-A905-3995E6C5AE66}"/>
              </a:ext>
            </a:extLst>
          </p:cNvPr>
          <p:cNvGrpSpPr/>
          <p:nvPr/>
        </p:nvGrpSpPr>
        <p:grpSpPr>
          <a:xfrm>
            <a:off x="5198865" y="3540154"/>
            <a:ext cx="1479244" cy="1325761"/>
            <a:chOff x="-864485" y="2528106"/>
            <a:chExt cx="3952844" cy="354270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B6090706-03AC-49ED-89E8-5DDF6A387E6E}"/>
                </a:ext>
              </a:extLst>
            </p:cNvPr>
            <p:cNvSpPr/>
            <p:nvPr/>
          </p:nvSpPr>
          <p:spPr>
            <a:xfrm>
              <a:off x="673549" y="3265234"/>
              <a:ext cx="757944" cy="758480"/>
            </a:xfrm>
            <a:custGeom>
              <a:avLst/>
              <a:gdLst>
                <a:gd name="connsiteX0" fmla="*/ 757945 w 757944"/>
                <a:gd name="connsiteY0" fmla="*/ 379240 h 758480"/>
                <a:gd name="connsiteX1" fmla="*/ 378972 w 757944"/>
                <a:gd name="connsiteY1" fmla="*/ 758480 h 758480"/>
                <a:gd name="connsiteX2" fmla="*/ 0 w 757944"/>
                <a:gd name="connsiteY2" fmla="*/ 379240 h 758480"/>
                <a:gd name="connsiteX3" fmla="*/ 378972 w 757944"/>
                <a:gd name="connsiteY3" fmla="*/ 0 h 758480"/>
                <a:gd name="connsiteX4" fmla="*/ 757945 w 757944"/>
                <a:gd name="connsiteY4" fmla="*/ 379240 h 75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944" h="758480">
                  <a:moveTo>
                    <a:pt x="757945" y="379240"/>
                  </a:moveTo>
                  <a:cubicBezTo>
                    <a:pt x="757945" y="588689"/>
                    <a:pt x="588273" y="758480"/>
                    <a:pt x="378972" y="758480"/>
                  </a:cubicBezTo>
                  <a:cubicBezTo>
                    <a:pt x="169672" y="758480"/>
                    <a:pt x="0" y="588689"/>
                    <a:pt x="0" y="379240"/>
                  </a:cubicBezTo>
                  <a:cubicBezTo>
                    <a:pt x="0" y="169792"/>
                    <a:pt x="169672" y="0"/>
                    <a:pt x="378972" y="0"/>
                  </a:cubicBezTo>
                  <a:cubicBezTo>
                    <a:pt x="588273" y="0"/>
                    <a:pt x="757945" y="169792"/>
                    <a:pt x="757945" y="379240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E447E25E-50F4-4879-B451-2F25DDB37237}"/>
                </a:ext>
              </a:extLst>
            </p:cNvPr>
            <p:cNvSpPr/>
            <p:nvPr/>
          </p:nvSpPr>
          <p:spPr>
            <a:xfrm>
              <a:off x="462372" y="4168534"/>
              <a:ext cx="1180286" cy="1044092"/>
            </a:xfrm>
            <a:custGeom>
              <a:avLst/>
              <a:gdLst>
                <a:gd name="connsiteX0" fmla="*/ 695335 w 1180286"/>
                <a:gd name="connsiteY0" fmla="*/ 5144 h 1044092"/>
                <a:gd name="connsiteX1" fmla="*/ 196525 w 1180286"/>
                <a:gd name="connsiteY1" fmla="*/ 123280 h 1044092"/>
                <a:gd name="connsiteX2" fmla="*/ 3552 w 1180286"/>
                <a:gd name="connsiteY2" fmla="*/ 888220 h 1044092"/>
                <a:gd name="connsiteX3" fmla="*/ 156096 w 1180286"/>
                <a:gd name="connsiteY3" fmla="*/ 1040872 h 1044092"/>
                <a:gd name="connsiteX4" fmla="*/ 1166689 w 1180286"/>
                <a:gd name="connsiteY4" fmla="*/ 949724 h 1044092"/>
                <a:gd name="connsiteX5" fmla="*/ 1179677 w 1180286"/>
                <a:gd name="connsiteY5" fmla="*/ 530942 h 1044092"/>
                <a:gd name="connsiteX6" fmla="*/ 695335 w 1180286"/>
                <a:gd name="connsiteY6" fmla="*/ 5144 h 1044092"/>
                <a:gd name="connsiteX7" fmla="*/ 695335 w 1180286"/>
                <a:gd name="connsiteY7" fmla="*/ 5144 h 104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0286" h="1044092">
                  <a:moveTo>
                    <a:pt x="695335" y="5144"/>
                  </a:moveTo>
                  <a:cubicBezTo>
                    <a:pt x="504880" y="-10755"/>
                    <a:pt x="339317" y="5327"/>
                    <a:pt x="196525" y="123280"/>
                  </a:cubicBezTo>
                  <a:cubicBezTo>
                    <a:pt x="-42433" y="314816"/>
                    <a:pt x="3552" y="572714"/>
                    <a:pt x="3552" y="888220"/>
                  </a:cubicBezTo>
                  <a:cubicBezTo>
                    <a:pt x="3552" y="971702"/>
                    <a:pt x="71422" y="1040872"/>
                    <a:pt x="156096" y="1040872"/>
                  </a:cubicBezTo>
                  <a:cubicBezTo>
                    <a:pt x="1075574" y="1040872"/>
                    <a:pt x="1112173" y="1070547"/>
                    <a:pt x="1166689" y="949724"/>
                  </a:cubicBezTo>
                  <a:cubicBezTo>
                    <a:pt x="1184561" y="908869"/>
                    <a:pt x="1179677" y="921851"/>
                    <a:pt x="1179677" y="530942"/>
                  </a:cubicBezTo>
                  <a:cubicBezTo>
                    <a:pt x="1179677" y="220461"/>
                    <a:pt x="911034" y="5144"/>
                    <a:pt x="695335" y="5144"/>
                  </a:cubicBezTo>
                  <a:lnTo>
                    <a:pt x="695335" y="5144"/>
                  </a:ln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0564C2E8-5650-4DCC-9E28-D00953B91E36}"/>
                </a:ext>
              </a:extLst>
            </p:cNvPr>
            <p:cNvSpPr/>
            <p:nvPr/>
          </p:nvSpPr>
          <p:spPr>
            <a:xfrm>
              <a:off x="-744311" y="2688104"/>
              <a:ext cx="3712466" cy="3218904"/>
            </a:xfrm>
            <a:custGeom>
              <a:avLst/>
              <a:gdLst>
                <a:gd name="connsiteX0" fmla="*/ 2836287 w 3712466"/>
                <a:gd name="connsiteY0" fmla="*/ 90079 h 3218904"/>
                <a:gd name="connsiteX1" fmla="*/ 3248592 w 3712466"/>
                <a:gd name="connsiteY1" fmla="*/ 804726 h 3218904"/>
                <a:gd name="connsiteX2" fmla="*/ 3248592 w 3712466"/>
                <a:gd name="connsiteY2" fmla="*/ 805429 h 3218904"/>
                <a:gd name="connsiteX3" fmla="*/ 3712467 w 3712466"/>
                <a:gd name="connsiteY3" fmla="*/ 1609453 h 3218904"/>
                <a:gd name="connsiteX4" fmla="*/ 3248592 w 3712466"/>
                <a:gd name="connsiteY4" fmla="*/ 2413476 h 3218904"/>
                <a:gd name="connsiteX5" fmla="*/ 3248592 w 3712466"/>
                <a:gd name="connsiteY5" fmla="*/ 2414179 h 3218904"/>
                <a:gd name="connsiteX6" fmla="*/ 2784304 w 3712466"/>
                <a:gd name="connsiteY6" fmla="*/ 3218905 h 3218904"/>
                <a:gd name="connsiteX7" fmla="*/ 928163 w 3712466"/>
                <a:gd name="connsiteY7" fmla="*/ 3218905 h 3218904"/>
                <a:gd name="connsiteX8" fmla="*/ 463875 w 3712466"/>
                <a:gd name="connsiteY8" fmla="*/ 2414179 h 3218904"/>
                <a:gd name="connsiteX9" fmla="*/ 463875 w 3712466"/>
                <a:gd name="connsiteY9" fmla="*/ 2413476 h 3218904"/>
                <a:gd name="connsiteX10" fmla="*/ 0 w 3712466"/>
                <a:gd name="connsiteY10" fmla="*/ 1609453 h 3218904"/>
                <a:gd name="connsiteX11" fmla="*/ 463875 w 3712466"/>
                <a:gd name="connsiteY11" fmla="*/ 805429 h 3218904"/>
                <a:gd name="connsiteX12" fmla="*/ 463875 w 3712466"/>
                <a:gd name="connsiteY12" fmla="*/ 804726 h 3218904"/>
                <a:gd name="connsiteX13" fmla="*/ 928163 w 3712466"/>
                <a:gd name="connsiteY13" fmla="*/ 0 h 3218904"/>
                <a:gd name="connsiteX14" fmla="*/ 2784304 w 3712466"/>
                <a:gd name="connsiteY14" fmla="*/ 0 h 3218904"/>
                <a:gd name="connsiteX15" fmla="*/ 2836287 w 3712466"/>
                <a:gd name="connsiteY15" fmla="*/ 90095 h 3218904"/>
                <a:gd name="connsiteX16" fmla="*/ 2938024 w 3712466"/>
                <a:gd name="connsiteY16" fmla="*/ 984732 h 3218904"/>
                <a:gd name="connsiteX17" fmla="*/ 2937719 w 3712466"/>
                <a:gd name="connsiteY17" fmla="*/ 984915 h 3218904"/>
                <a:gd name="connsiteX18" fmla="*/ 2577397 w 3712466"/>
                <a:gd name="connsiteY18" fmla="*/ 360363 h 3218904"/>
                <a:gd name="connsiteX19" fmla="*/ 1135101 w 3712466"/>
                <a:gd name="connsiteY19" fmla="*/ 360363 h 3218904"/>
                <a:gd name="connsiteX20" fmla="*/ 774779 w 3712466"/>
                <a:gd name="connsiteY20" fmla="*/ 984915 h 3218904"/>
                <a:gd name="connsiteX21" fmla="*/ 774474 w 3712466"/>
                <a:gd name="connsiteY21" fmla="*/ 984732 h 3218904"/>
                <a:gd name="connsiteX22" fmla="*/ 414045 w 3712466"/>
                <a:gd name="connsiteY22" fmla="*/ 1609453 h 3218904"/>
                <a:gd name="connsiteX23" fmla="*/ 774474 w 3712466"/>
                <a:gd name="connsiteY23" fmla="*/ 2234173 h 3218904"/>
                <a:gd name="connsiteX24" fmla="*/ 774779 w 3712466"/>
                <a:gd name="connsiteY24" fmla="*/ 2233990 h 3218904"/>
                <a:gd name="connsiteX25" fmla="*/ 1135101 w 3712466"/>
                <a:gd name="connsiteY25" fmla="*/ 2858542 h 3218904"/>
                <a:gd name="connsiteX26" fmla="*/ 2577397 w 3712466"/>
                <a:gd name="connsiteY26" fmla="*/ 2858542 h 3218904"/>
                <a:gd name="connsiteX27" fmla="*/ 2937719 w 3712466"/>
                <a:gd name="connsiteY27" fmla="*/ 2233990 h 3218904"/>
                <a:gd name="connsiteX28" fmla="*/ 2938024 w 3712466"/>
                <a:gd name="connsiteY28" fmla="*/ 2234173 h 3218904"/>
                <a:gd name="connsiteX29" fmla="*/ 3298453 w 3712466"/>
                <a:gd name="connsiteY29" fmla="*/ 1609453 h 3218904"/>
                <a:gd name="connsiteX30" fmla="*/ 2938024 w 3712466"/>
                <a:gd name="connsiteY30" fmla="*/ 984732 h 321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12466" h="3218904">
                  <a:moveTo>
                    <a:pt x="2836287" y="90079"/>
                  </a:moveTo>
                  <a:lnTo>
                    <a:pt x="3248592" y="804726"/>
                  </a:lnTo>
                  <a:lnTo>
                    <a:pt x="3248592" y="805429"/>
                  </a:lnTo>
                  <a:lnTo>
                    <a:pt x="3712467" y="1609453"/>
                  </a:lnTo>
                  <a:lnTo>
                    <a:pt x="3248592" y="2413476"/>
                  </a:lnTo>
                  <a:lnTo>
                    <a:pt x="3248592" y="2414179"/>
                  </a:lnTo>
                  <a:lnTo>
                    <a:pt x="2784304" y="3218905"/>
                  </a:lnTo>
                  <a:lnTo>
                    <a:pt x="928163" y="3218905"/>
                  </a:lnTo>
                  <a:lnTo>
                    <a:pt x="463875" y="2414179"/>
                  </a:lnTo>
                  <a:lnTo>
                    <a:pt x="463875" y="2413476"/>
                  </a:lnTo>
                  <a:lnTo>
                    <a:pt x="0" y="1609453"/>
                  </a:lnTo>
                  <a:lnTo>
                    <a:pt x="463875" y="805429"/>
                  </a:lnTo>
                  <a:lnTo>
                    <a:pt x="463875" y="804726"/>
                  </a:lnTo>
                  <a:lnTo>
                    <a:pt x="928163" y="0"/>
                  </a:lnTo>
                  <a:lnTo>
                    <a:pt x="2784304" y="0"/>
                  </a:lnTo>
                  <a:lnTo>
                    <a:pt x="2836287" y="90095"/>
                  </a:lnTo>
                  <a:close/>
                  <a:moveTo>
                    <a:pt x="2938024" y="984732"/>
                  </a:moveTo>
                  <a:lnTo>
                    <a:pt x="2937719" y="984915"/>
                  </a:lnTo>
                  <a:lnTo>
                    <a:pt x="2577397" y="360363"/>
                  </a:lnTo>
                  <a:lnTo>
                    <a:pt x="1135101" y="360363"/>
                  </a:lnTo>
                  <a:lnTo>
                    <a:pt x="774779" y="984915"/>
                  </a:lnTo>
                  <a:lnTo>
                    <a:pt x="774474" y="984732"/>
                  </a:lnTo>
                  <a:lnTo>
                    <a:pt x="414045" y="1609453"/>
                  </a:lnTo>
                  <a:lnTo>
                    <a:pt x="774474" y="2234173"/>
                  </a:lnTo>
                  <a:lnTo>
                    <a:pt x="774779" y="2233990"/>
                  </a:lnTo>
                  <a:lnTo>
                    <a:pt x="1135101" y="2858542"/>
                  </a:lnTo>
                  <a:lnTo>
                    <a:pt x="2577397" y="2858542"/>
                  </a:lnTo>
                  <a:lnTo>
                    <a:pt x="2937719" y="2233990"/>
                  </a:lnTo>
                  <a:lnTo>
                    <a:pt x="2938024" y="2234173"/>
                  </a:lnTo>
                  <a:lnTo>
                    <a:pt x="3298453" y="1609453"/>
                  </a:lnTo>
                  <a:lnTo>
                    <a:pt x="2938024" y="984732"/>
                  </a:ln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22CF8FE4-A716-465E-91A8-AD6F8FF8FA6C}"/>
                </a:ext>
              </a:extLst>
            </p:cNvPr>
            <p:cNvSpPr/>
            <p:nvPr/>
          </p:nvSpPr>
          <p:spPr>
            <a:xfrm>
              <a:off x="-41539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E04C0867-A57D-4036-B209-9ACCB02C3010}"/>
                </a:ext>
              </a:extLst>
            </p:cNvPr>
            <p:cNvSpPr/>
            <p:nvPr/>
          </p:nvSpPr>
          <p:spPr>
            <a:xfrm>
              <a:off x="-41539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20763EAD-003F-4A11-9322-BCC58DC65654}"/>
                </a:ext>
              </a:extLst>
            </p:cNvPr>
            <p:cNvSpPr/>
            <p:nvPr/>
          </p:nvSpPr>
          <p:spPr>
            <a:xfrm>
              <a:off x="1609343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FCE99B93-84DF-4CD2-8EA9-F747E58A1C8A}"/>
                </a:ext>
              </a:extLst>
            </p:cNvPr>
            <p:cNvSpPr/>
            <p:nvPr/>
          </p:nvSpPr>
          <p:spPr>
            <a:xfrm>
              <a:off x="1609343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B0F2A344-3867-4CBC-8687-3D18B1BBCC86}"/>
                </a:ext>
              </a:extLst>
            </p:cNvPr>
            <p:cNvSpPr/>
            <p:nvPr/>
          </p:nvSpPr>
          <p:spPr>
            <a:xfrm>
              <a:off x="2433952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4 w 654406"/>
                <a:gd name="connsiteY1" fmla="*/ 654869 h 654869"/>
                <a:gd name="connsiteX2" fmla="*/ 0 w 654406"/>
                <a:gd name="connsiteY2" fmla="*/ 327435 h 654869"/>
                <a:gd name="connsiteX3" fmla="*/ 327204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4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4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5B3C9390-AEE3-4373-A66F-064297B95F49}"/>
                </a:ext>
              </a:extLst>
            </p:cNvPr>
            <p:cNvSpPr/>
            <p:nvPr/>
          </p:nvSpPr>
          <p:spPr>
            <a:xfrm>
              <a:off x="-864485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3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5427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Stakeholders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4670" y="1711410"/>
            <a:ext cx="5190066" cy="4572000"/>
          </a:xfrm>
        </p:spPr>
        <p:txBody>
          <a:bodyPr>
            <a:normAutofit lnSpcReduction="10000"/>
          </a:bodyPr>
          <a:lstStyle/>
          <a:p>
            <a:r>
              <a:rPr lang="en-GB" sz="2000" b="1" dirty="0"/>
              <a:t>Who are our stakeholders? (Numbers, roles, departments, levels, locations)</a:t>
            </a:r>
          </a:p>
          <a:p>
            <a:r>
              <a:rPr lang="en-GB" sz="2000" b="1" dirty="0"/>
              <a:t>How would our stakeholders describe us?</a:t>
            </a:r>
          </a:p>
          <a:p>
            <a:r>
              <a:rPr lang="en-GB" sz="2000" b="1" dirty="0"/>
              <a:t>What are our stakeholders current and future needs? </a:t>
            </a:r>
          </a:p>
          <a:p>
            <a:r>
              <a:rPr lang="en-GB" sz="2000" b="1" dirty="0"/>
              <a:t>When was the last time we asked them what is expected of L&amp;D?</a:t>
            </a:r>
          </a:p>
          <a:p>
            <a:r>
              <a:rPr lang="en-GB" sz="2000" b="1" dirty="0"/>
              <a:t>What are their needs?</a:t>
            </a:r>
          </a:p>
          <a:p>
            <a:r>
              <a:rPr lang="en-GB" sz="2000" b="1" dirty="0"/>
              <a:t>What pressures are they under?</a:t>
            </a:r>
          </a:p>
          <a:p>
            <a:r>
              <a:rPr lang="en-GB" sz="2000" b="1" dirty="0"/>
              <a:t>Who are the main influencers?</a:t>
            </a:r>
          </a:p>
          <a:p>
            <a:r>
              <a:rPr lang="en-GB" sz="2000" b="1" dirty="0"/>
              <a:t>Is there a main decision maker?</a:t>
            </a:r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4" name="Рисунок 35">
            <a:extLst>
              <a:ext uri="{FF2B5EF4-FFF2-40B4-BE49-F238E27FC236}">
                <a16:creationId xmlns="" xmlns:a16="http://schemas.microsoft.com/office/drawing/2014/main" id="{6C179D78-055E-4E2A-8F0A-4ECEE4EFF4E8}"/>
              </a:ext>
            </a:extLst>
          </p:cNvPr>
          <p:cNvGrpSpPr/>
          <p:nvPr/>
        </p:nvGrpSpPr>
        <p:grpSpPr>
          <a:xfrm>
            <a:off x="2122823" y="1797938"/>
            <a:ext cx="1092473" cy="979120"/>
            <a:chOff x="-864485" y="2528106"/>
            <a:chExt cx="3952844" cy="354270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3FBF7300-7843-46B0-AE13-B6CAB1F96472}"/>
                </a:ext>
              </a:extLst>
            </p:cNvPr>
            <p:cNvSpPr/>
            <p:nvPr/>
          </p:nvSpPr>
          <p:spPr>
            <a:xfrm>
              <a:off x="673549" y="3265234"/>
              <a:ext cx="757944" cy="758480"/>
            </a:xfrm>
            <a:custGeom>
              <a:avLst/>
              <a:gdLst>
                <a:gd name="connsiteX0" fmla="*/ 757945 w 757944"/>
                <a:gd name="connsiteY0" fmla="*/ 379240 h 758480"/>
                <a:gd name="connsiteX1" fmla="*/ 378972 w 757944"/>
                <a:gd name="connsiteY1" fmla="*/ 758480 h 758480"/>
                <a:gd name="connsiteX2" fmla="*/ 0 w 757944"/>
                <a:gd name="connsiteY2" fmla="*/ 379240 h 758480"/>
                <a:gd name="connsiteX3" fmla="*/ 378972 w 757944"/>
                <a:gd name="connsiteY3" fmla="*/ 0 h 758480"/>
                <a:gd name="connsiteX4" fmla="*/ 757945 w 757944"/>
                <a:gd name="connsiteY4" fmla="*/ 379240 h 75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944" h="758480">
                  <a:moveTo>
                    <a:pt x="757945" y="379240"/>
                  </a:moveTo>
                  <a:cubicBezTo>
                    <a:pt x="757945" y="588689"/>
                    <a:pt x="588273" y="758480"/>
                    <a:pt x="378972" y="758480"/>
                  </a:cubicBezTo>
                  <a:cubicBezTo>
                    <a:pt x="169672" y="758480"/>
                    <a:pt x="0" y="588689"/>
                    <a:pt x="0" y="379240"/>
                  </a:cubicBezTo>
                  <a:cubicBezTo>
                    <a:pt x="0" y="169792"/>
                    <a:pt x="169672" y="0"/>
                    <a:pt x="378972" y="0"/>
                  </a:cubicBezTo>
                  <a:cubicBezTo>
                    <a:pt x="588273" y="0"/>
                    <a:pt x="757945" y="169792"/>
                    <a:pt x="757945" y="379240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A8FF6B45-84E7-4A17-ACDA-CC4CC1BCF77E}"/>
                </a:ext>
              </a:extLst>
            </p:cNvPr>
            <p:cNvSpPr/>
            <p:nvPr/>
          </p:nvSpPr>
          <p:spPr>
            <a:xfrm>
              <a:off x="462372" y="4168534"/>
              <a:ext cx="1180286" cy="1044092"/>
            </a:xfrm>
            <a:custGeom>
              <a:avLst/>
              <a:gdLst>
                <a:gd name="connsiteX0" fmla="*/ 695335 w 1180286"/>
                <a:gd name="connsiteY0" fmla="*/ 5144 h 1044092"/>
                <a:gd name="connsiteX1" fmla="*/ 196525 w 1180286"/>
                <a:gd name="connsiteY1" fmla="*/ 123280 h 1044092"/>
                <a:gd name="connsiteX2" fmla="*/ 3552 w 1180286"/>
                <a:gd name="connsiteY2" fmla="*/ 888220 h 1044092"/>
                <a:gd name="connsiteX3" fmla="*/ 156096 w 1180286"/>
                <a:gd name="connsiteY3" fmla="*/ 1040872 h 1044092"/>
                <a:gd name="connsiteX4" fmla="*/ 1166689 w 1180286"/>
                <a:gd name="connsiteY4" fmla="*/ 949724 h 1044092"/>
                <a:gd name="connsiteX5" fmla="*/ 1179677 w 1180286"/>
                <a:gd name="connsiteY5" fmla="*/ 530942 h 1044092"/>
                <a:gd name="connsiteX6" fmla="*/ 695335 w 1180286"/>
                <a:gd name="connsiteY6" fmla="*/ 5144 h 1044092"/>
                <a:gd name="connsiteX7" fmla="*/ 695335 w 1180286"/>
                <a:gd name="connsiteY7" fmla="*/ 5144 h 104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0286" h="1044092">
                  <a:moveTo>
                    <a:pt x="695335" y="5144"/>
                  </a:moveTo>
                  <a:cubicBezTo>
                    <a:pt x="504880" y="-10755"/>
                    <a:pt x="339317" y="5327"/>
                    <a:pt x="196525" y="123280"/>
                  </a:cubicBezTo>
                  <a:cubicBezTo>
                    <a:pt x="-42433" y="314816"/>
                    <a:pt x="3552" y="572714"/>
                    <a:pt x="3552" y="888220"/>
                  </a:cubicBezTo>
                  <a:cubicBezTo>
                    <a:pt x="3552" y="971702"/>
                    <a:pt x="71422" y="1040872"/>
                    <a:pt x="156096" y="1040872"/>
                  </a:cubicBezTo>
                  <a:cubicBezTo>
                    <a:pt x="1075574" y="1040872"/>
                    <a:pt x="1112173" y="1070547"/>
                    <a:pt x="1166689" y="949724"/>
                  </a:cubicBezTo>
                  <a:cubicBezTo>
                    <a:pt x="1184561" y="908869"/>
                    <a:pt x="1179677" y="921851"/>
                    <a:pt x="1179677" y="530942"/>
                  </a:cubicBezTo>
                  <a:cubicBezTo>
                    <a:pt x="1179677" y="220461"/>
                    <a:pt x="911034" y="5144"/>
                    <a:pt x="695335" y="5144"/>
                  </a:cubicBezTo>
                  <a:lnTo>
                    <a:pt x="695335" y="5144"/>
                  </a:ln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04B077F3-2FEC-416C-998F-2843F0408B33}"/>
                </a:ext>
              </a:extLst>
            </p:cNvPr>
            <p:cNvSpPr/>
            <p:nvPr/>
          </p:nvSpPr>
          <p:spPr>
            <a:xfrm>
              <a:off x="-744311" y="2688104"/>
              <a:ext cx="3712466" cy="3218904"/>
            </a:xfrm>
            <a:custGeom>
              <a:avLst/>
              <a:gdLst>
                <a:gd name="connsiteX0" fmla="*/ 2836287 w 3712466"/>
                <a:gd name="connsiteY0" fmla="*/ 90079 h 3218904"/>
                <a:gd name="connsiteX1" fmla="*/ 3248592 w 3712466"/>
                <a:gd name="connsiteY1" fmla="*/ 804726 h 3218904"/>
                <a:gd name="connsiteX2" fmla="*/ 3248592 w 3712466"/>
                <a:gd name="connsiteY2" fmla="*/ 805429 h 3218904"/>
                <a:gd name="connsiteX3" fmla="*/ 3712467 w 3712466"/>
                <a:gd name="connsiteY3" fmla="*/ 1609453 h 3218904"/>
                <a:gd name="connsiteX4" fmla="*/ 3248592 w 3712466"/>
                <a:gd name="connsiteY4" fmla="*/ 2413476 h 3218904"/>
                <a:gd name="connsiteX5" fmla="*/ 3248592 w 3712466"/>
                <a:gd name="connsiteY5" fmla="*/ 2414179 h 3218904"/>
                <a:gd name="connsiteX6" fmla="*/ 2784304 w 3712466"/>
                <a:gd name="connsiteY6" fmla="*/ 3218905 h 3218904"/>
                <a:gd name="connsiteX7" fmla="*/ 928163 w 3712466"/>
                <a:gd name="connsiteY7" fmla="*/ 3218905 h 3218904"/>
                <a:gd name="connsiteX8" fmla="*/ 463875 w 3712466"/>
                <a:gd name="connsiteY8" fmla="*/ 2414179 h 3218904"/>
                <a:gd name="connsiteX9" fmla="*/ 463875 w 3712466"/>
                <a:gd name="connsiteY9" fmla="*/ 2413476 h 3218904"/>
                <a:gd name="connsiteX10" fmla="*/ 0 w 3712466"/>
                <a:gd name="connsiteY10" fmla="*/ 1609453 h 3218904"/>
                <a:gd name="connsiteX11" fmla="*/ 463875 w 3712466"/>
                <a:gd name="connsiteY11" fmla="*/ 805429 h 3218904"/>
                <a:gd name="connsiteX12" fmla="*/ 463875 w 3712466"/>
                <a:gd name="connsiteY12" fmla="*/ 804726 h 3218904"/>
                <a:gd name="connsiteX13" fmla="*/ 928163 w 3712466"/>
                <a:gd name="connsiteY13" fmla="*/ 0 h 3218904"/>
                <a:gd name="connsiteX14" fmla="*/ 2784304 w 3712466"/>
                <a:gd name="connsiteY14" fmla="*/ 0 h 3218904"/>
                <a:gd name="connsiteX15" fmla="*/ 2836287 w 3712466"/>
                <a:gd name="connsiteY15" fmla="*/ 90095 h 3218904"/>
                <a:gd name="connsiteX16" fmla="*/ 2938024 w 3712466"/>
                <a:gd name="connsiteY16" fmla="*/ 984732 h 3218904"/>
                <a:gd name="connsiteX17" fmla="*/ 2937719 w 3712466"/>
                <a:gd name="connsiteY17" fmla="*/ 984915 h 3218904"/>
                <a:gd name="connsiteX18" fmla="*/ 2577397 w 3712466"/>
                <a:gd name="connsiteY18" fmla="*/ 360363 h 3218904"/>
                <a:gd name="connsiteX19" fmla="*/ 1135101 w 3712466"/>
                <a:gd name="connsiteY19" fmla="*/ 360363 h 3218904"/>
                <a:gd name="connsiteX20" fmla="*/ 774779 w 3712466"/>
                <a:gd name="connsiteY20" fmla="*/ 984915 h 3218904"/>
                <a:gd name="connsiteX21" fmla="*/ 774474 w 3712466"/>
                <a:gd name="connsiteY21" fmla="*/ 984732 h 3218904"/>
                <a:gd name="connsiteX22" fmla="*/ 414045 w 3712466"/>
                <a:gd name="connsiteY22" fmla="*/ 1609453 h 3218904"/>
                <a:gd name="connsiteX23" fmla="*/ 774474 w 3712466"/>
                <a:gd name="connsiteY23" fmla="*/ 2234173 h 3218904"/>
                <a:gd name="connsiteX24" fmla="*/ 774779 w 3712466"/>
                <a:gd name="connsiteY24" fmla="*/ 2233990 h 3218904"/>
                <a:gd name="connsiteX25" fmla="*/ 1135101 w 3712466"/>
                <a:gd name="connsiteY25" fmla="*/ 2858542 h 3218904"/>
                <a:gd name="connsiteX26" fmla="*/ 2577397 w 3712466"/>
                <a:gd name="connsiteY26" fmla="*/ 2858542 h 3218904"/>
                <a:gd name="connsiteX27" fmla="*/ 2937719 w 3712466"/>
                <a:gd name="connsiteY27" fmla="*/ 2233990 h 3218904"/>
                <a:gd name="connsiteX28" fmla="*/ 2938024 w 3712466"/>
                <a:gd name="connsiteY28" fmla="*/ 2234173 h 3218904"/>
                <a:gd name="connsiteX29" fmla="*/ 3298453 w 3712466"/>
                <a:gd name="connsiteY29" fmla="*/ 1609453 h 3218904"/>
                <a:gd name="connsiteX30" fmla="*/ 2938024 w 3712466"/>
                <a:gd name="connsiteY30" fmla="*/ 984732 h 321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12466" h="3218904">
                  <a:moveTo>
                    <a:pt x="2836287" y="90079"/>
                  </a:moveTo>
                  <a:lnTo>
                    <a:pt x="3248592" y="804726"/>
                  </a:lnTo>
                  <a:lnTo>
                    <a:pt x="3248592" y="805429"/>
                  </a:lnTo>
                  <a:lnTo>
                    <a:pt x="3712467" y="1609453"/>
                  </a:lnTo>
                  <a:lnTo>
                    <a:pt x="3248592" y="2413476"/>
                  </a:lnTo>
                  <a:lnTo>
                    <a:pt x="3248592" y="2414179"/>
                  </a:lnTo>
                  <a:lnTo>
                    <a:pt x="2784304" y="3218905"/>
                  </a:lnTo>
                  <a:lnTo>
                    <a:pt x="928163" y="3218905"/>
                  </a:lnTo>
                  <a:lnTo>
                    <a:pt x="463875" y="2414179"/>
                  </a:lnTo>
                  <a:lnTo>
                    <a:pt x="463875" y="2413476"/>
                  </a:lnTo>
                  <a:lnTo>
                    <a:pt x="0" y="1609453"/>
                  </a:lnTo>
                  <a:lnTo>
                    <a:pt x="463875" y="805429"/>
                  </a:lnTo>
                  <a:lnTo>
                    <a:pt x="463875" y="804726"/>
                  </a:lnTo>
                  <a:lnTo>
                    <a:pt x="928163" y="0"/>
                  </a:lnTo>
                  <a:lnTo>
                    <a:pt x="2784304" y="0"/>
                  </a:lnTo>
                  <a:lnTo>
                    <a:pt x="2836287" y="90095"/>
                  </a:lnTo>
                  <a:close/>
                  <a:moveTo>
                    <a:pt x="2938024" y="984732"/>
                  </a:moveTo>
                  <a:lnTo>
                    <a:pt x="2937719" y="984915"/>
                  </a:lnTo>
                  <a:lnTo>
                    <a:pt x="2577397" y="360363"/>
                  </a:lnTo>
                  <a:lnTo>
                    <a:pt x="1135101" y="360363"/>
                  </a:lnTo>
                  <a:lnTo>
                    <a:pt x="774779" y="984915"/>
                  </a:lnTo>
                  <a:lnTo>
                    <a:pt x="774474" y="984732"/>
                  </a:lnTo>
                  <a:lnTo>
                    <a:pt x="414045" y="1609453"/>
                  </a:lnTo>
                  <a:lnTo>
                    <a:pt x="774474" y="2234173"/>
                  </a:lnTo>
                  <a:lnTo>
                    <a:pt x="774779" y="2233990"/>
                  </a:lnTo>
                  <a:lnTo>
                    <a:pt x="1135101" y="2858542"/>
                  </a:lnTo>
                  <a:lnTo>
                    <a:pt x="2577397" y="2858542"/>
                  </a:lnTo>
                  <a:lnTo>
                    <a:pt x="2937719" y="2233990"/>
                  </a:lnTo>
                  <a:lnTo>
                    <a:pt x="2938024" y="2234173"/>
                  </a:lnTo>
                  <a:lnTo>
                    <a:pt x="3298453" y="1609453"/>
                  </a:lnTo>
                  <a:lnTo>
                    <a:pt x="2938024" y="984732"/>
                  </a:ln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6BC35B3A-819C-487C-A47E-9670E681070F}"/>
                </a:ext>
              </a:extLst>
            </p:cNvPr>
            <p:cNvSpPr/>
            <p:nvPr/>
          </p:nvSpPr>
          <p:spPr>
            <a:xfrm>
              <a:off x="-41539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84F1EC03-37EE-48B4-A58B-A4EA7FFA72FA}"/>
                </a:ext>
              </a:extLst>
            </p:cNvPr>
            <p:cNvSpPr/>
            <p:nvPr/>
          </p:nvSpPr>
          <p:spPr>
            <a:xfrm>
              <a:off x="-41539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D18EBC60-3B47-431A-91C9-0EF0B052E3CB}"/>
                </a:ext>
              </a:extLst>
            </p:cNvPr>
            <p:cNvSpPr/>
            <p:nvPr/>
          </p:nvSpPr>
          <p:spPr>
            <a:xfrm>
              <a:off x="1609343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A5EAF548-80B5-436F-B0A0-00E9D5D7A468}"/>
                </a:ext>
              </a:extLst>
            </p:cNvPr>
            <p:cNvSpPr/>
            <p:nvPr/>
          </p:nvSpPr>
          <p:spPr>
            <a:xfrm>
              <a:off x="1609343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B326EC76-3371-4328-BEEA-B9C5BB6BB465}"/>
                </a:ext>
              </a:extLst>
            </p:cNvPr>
            <p:cNvSpPr/>
            <p:nvPr/>
          </p:nvSpPr>
          <p:spPr>
            <a:xfrm>
              <a:off x="2433952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4 w 654406"/>
                <a:gd name="connsiteY1" fmla="*/ 654869 h 654869"/>
                <a:gd name="connsiteX2" fmla="*/ 0 w 654406"/>
                <a:gd name="connsiteY2" fmla="*/ 327435 h 654869"/>
                <a:gd name="connsiteX3" fmla="*/ 327204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4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4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20D098C3-63C1-43D8-8C88-1FD7BC708175}"/>
                </a:ext>
              </a:extLst>
            </p:cNvPr>
            <p:cNvSpPr/>
            <p:nvPr/>
          </p:nvSpPr>
          <p:spPr>
            <a:xfrm>
              <a:off x="-864485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3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9115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22077" y="1449859"/>
            <a:ext cx="49921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>
                <a:solidFill>
                  <a:schemeClr val="bg1"/>
                </a:solidFill>
              </a:rPr>
              <a:t>“Brand is what people say about you when you’re not in the room”</a:t>
            </a:r>
          </a:p>
          <a:p>
            <a:endParaRPr lang="en-GB" i="1" dirty="0">
              <a:solidFill>
                <a:schemeClr val="bg1"/>
              </a:solidFill>
            </a:endParaRPr>
          </a:p>
          <a:p>
            <a:r>
              <a:rPr lang="en-GB" i="1" dirty="0">
                <a:solidFill>
                  <a:schemeClr val="bg1"/>
                </a:solidFill>
              </a:rPr>
              <a:t>Jeff Bezos</a:t>
            </a:r>
          </a:p>
          <a:p>
            <a:r>
              <a:rPr lang="en-GB" i="1" dirty="0">
                <a:solidFill>
                  <a:schemeClr val="bg1"/>
                </a:solidFill>
              </a:rPr>
              <a:t>CEO - Amazon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7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Stakeholders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8767" y="1948248"/>
            <a:ext cx="5190066" cy="4572000"/>
          </a:xfrm>
        </p:spPr>
        <p:txBody>
          <a:bodyPr>
            <a:normAutofit fontScale="92500" lnSpcReduction="20000"/>
          </a:bodyPr>
          <a:lstStyle/>
          <a:p>
            <a:r>
              <a:rPr lang="en-GB" sz="2200" b="1" dirty="0"/>
              <a:t>What do our stakeholders experience when they interact with L&amp;D on a day to day basis?</a:t>
            </a:r>
          </a:p>
          <a:p>
            <a:r>
              <a:rPr lang="en-GB" sz="2200" b="1" dirty="0"/>
              <a:t>How do we make our stakeholders feel?</a:t>
            </a:r>
          </a:p>
          <a:p>
            <a:pPr lvl="1"/>
            <a:r>
              <a:rPr lang="en-GB" sz="1700" b="1" dirty="0"/>
              <a:t>Give it a label</a:t>
            </a:r>
          </a:p>
          <a:p>
            <a:pPr lvl="2"/>
            <a:r>
              <a:rPr lang="en-GB" sz="1700" b="1" dirty="0"/>
              <a:t>Example: car, celebrity, colour </a:t>
            </a:r>
            <a:r>
              <a:rPr lang="en-GB" sz="1700" b="1" dirty="0" smtClean="0"/>
              <a:t>etc.</a:t>
            </a:r>
            <a:endParaRPr lang="en-GB" sz="1700" b="1" dirty="0"/>
          </a:p>
          <a:p>
            <a:pPr lvl="1"/>
            <a:r>
              <a:rPr lang="en-GB" sz="1700" b="1" dirty="0"/>
              <a:t>Give reasons</a:t>
            </a:r>
          </a:p>
          <a:p>
            <a:pPr lvl="1"/>
            <a:r>
              <a:rPr lang="en-GB" sz="1700" b="1" dirty="0"/>
              <a:t>What type of personality does our L&amp;D function need to have to appeal to our stakeholders?</a:t>
            </a:r>
          </a:p>
          <a:p>
            <a:pPr lvl="1"/>
            <a:r>
              <a:rPr lang="en-GB" sz="1700" b="1" dirty="0"/>
              <a:t>Why is this?</a:t>
            </a:r>
          </a:p>
          <a:p>
            <a:r>
              <a:rPr lang="en-GB" sz="2200" b="1" dirty="0"/>
              <a:t>Compare the answers we created for our learners against what we came up with for our stakeholders</a:t>
            </a:r>
          </a:p>
          <a:p>
            <a:endParaRPr lang="en-GB" sz="2000" b="1" dirty="0"/>
          </a:p>
          <a:p>
            <a:endParaRPr lang="en-GB" sz="2000" b="1" dirty="0"/>
          </a:p>
          <a:p>
            <a:pPr lvl="1"/>
            <a:endParaRPr lang="en-GB" b="1" dirty="0"/>
          </a:p>
          <a:p>
            <a:endParaRPr lang="en-GB" dirty="0"/>
          </a:p>
        </p:txBody>
      </p:sp>
      <p:grpSp>
        <p:nvGrpSpPr>
          <p:cNvPr id="4" name="Рисунок 35">
            <a:extLst>
              <a:ext uri="{FF2B5EF4-FFF2-40B4-BE49-F238E27FC236}">
                <a16:creationId xmlns="" xmlns:a16="http://schemas.microsoft.com/office/drawing/2014/main" id="{F378257C-0B4C-41F5-8A96-930A06EF4355}"/>
              </a:ext>
            </a:extLst>
          </p:cNvPr>
          <p:cNvGrpSpPr/>
          <p:nvPr/>
        </p:nvGrpSpPr>
        <p:grpSpPr>
          <a:xfrm>
            <a:off x="2122823" y="1797938"/>
            <a:ext cx="1092473" cy="979120"/>
            <a:chOff x="-864485" y="2528106"/>
            <a:chExt cx="3952844" cy="3542704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2A256845-773F-45AD-971B-A855976B000E}"/>
                </a:ext>
              </a:extLst>
            </p:cNvPr>
            <p:cNvSpPr/>
            <p:nvPr/>
          </p:nvSpPr>
          <p:spPr>
            <a:xfrm>
              <a:off x="673549" y="3265234"/>
              <a:ext cx="757944" cy="758480"/>
            </a:xfrm>
            <a:custGeom>
              <a:avLst/>
              <a:gdLst>
                <a:gd name="connsiteX0" fmla="*/ 757945 w 757944"/>
                <a:gd name="connsiteY0" fmla="*/ 379240 h 758480"/>
                <a:gd name="connsiteX1" fmla="*/ 378972 w 757944"/>
                <a:gd name="connsiteY1" fmla="*/ 758480 h 758480"/>
                <a:gd name="connsiteX2" fmla="*/ 0 w 757944"/>
                <a:gd name="connsiteY2" fmla="*/ 379240 h 758480"/>
                <a:gd name="connsiteX3" fmla="*/ 378972 w 757944"/>
                <a:gd name="connsiteY3" fmla="*/ 0 h 758480"/>
                <a:gd name="connsiteX4" fmla="*/ 757945 w 757944"/>
                <a:gd name="connsiteY4" fmla="*/ 379240 h 75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944" h="758480">
                  <a:moveTo>
                    <a:pt x="757945" y="379240"/>
                  </a:moveTo>
                  <a:cubicBezTo>
                    <a:pt x="757945" y="588689"/>
                    <a:pt x="588273" y="758480"/>
                    <a:pt x="378972" y="758480"/>
                  </a:cubicBezTo>
                  <a:cubicBezTo>
                    <a:pt x="169672" y="758480"/>
                    <a:pt x="0" y="588689"/>
                    <a:pt x="0" y="379240"/>
                  </a:cubicBezTo>
                  <a:cubicBezTo>
                    <a:pt x="0" y="169792"/>
                    <a:pt x="169672" y="0"/>
                    <a:pt x="378972" y="0"/>
                  </a:cubicBezTo>
                  <a:cubicBezTo>
                    <a:pt x="588273" y="0"/>
                    <a:pt x="757945" y="169792"/>
                    <a:pt x="757945" y="379240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E8EC84DE-C41A-404C-9FF0-81BE480A69C7}"/>
                </a:ext>
              </a:extLst>
            </p:cNvPr>
            <p:cNvSpPr/>
            <p:nvPr/>
          </p:nvSpPr>
          <p:spPr>
            <a:xfrm>
              <a:off x="462372" y="4168534"/>
              <a:ext cx="1180286" cy="1044092"/>
            </a:xfrm>
            <a:custGeom>
              <a:avLst/>
              <a:gdLst>
                <a:gd name="connsiteX0" fmla="*/ 695335 w 1180286"/>
                <a:gd name="connsiteY0" fmla="*/ 5144 h 1044092"/>
                <a:gd name="connsiteX1" fmla="*/ 196525 w 1180286"/>
                <a:gd name="connsiteY1" fmla="*/ 123280 h 1044092"/>
                <a:gd name="connsiteX2" fmla="*/ 3552 w 1180286"/>
                <a:gd name="connsiteY2" fmla="*/ 888220 h 1044092"/>
                <a:gd name="connsiteX3" fmla="*/ 156096 w 1180286"/>
                <a:gd name="connsiteY3" fmla="*/ 1040872 h 1044092"/>
                <a:gd name="connsiteX4" fmla="*/ 1166689 w 1180286"/>
                <a:gd name="connsiteY4" fmla="*/ 949724 h 1044092"/>
                <a:gd name="connsiteX5" fmla="*/ 1179677 w 1180286"/>
                <a:gd name="connsiteY5" fmla="*/ 530942 h 1044092"/>
                <a:gd name="connsiteX6" fmla="*/ 695335 w 1180286"/>
                <a:gd name="connsiteY6" fmla="*/ 5144 h 1044092"/>
                <a:gd name="connsiteX7" fmla="*/ 695335 w 1180286"/>
                <a:gd name="connsiteY7" fmla="*/ 5144 h 104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0286" h="1044092">
                  <a:moveTo>
                    <a:pt x="695335" y="5144"/>
                  </a:moveTo>
                  <a:cubicBezTo>
                    <a:pt x="504880" y="-10755"/>
                    <a:pt x="339317" y="5327"/>
                    <a:pt x="196525" y="123280"/>
                  </a:cubicBezTo>
                  <a:cubicBezTo>
                    <a:pt x="-42433" y="314816"/>
                    <a:pt x="3552" y="572714"/>
                    <a:pt x="3552" y="888220"/>
                  </a:cubicBezTo>
                  <a:cubicBezTo>
                    <a:pt x="3552" y="971702"/>
                    <a:pt x="71422" y="1040872"/>
                    <a:pt x="156096" y="1040872"/>
                  </a:cubicBezTo>
                  <a:cubicBezTo>
                    <a:pt x="1075574" y="1040872"/>
                    <a:pt x="1112173" y="1070547"/>
                    <a:pt x="1166689" y="949724"/>
                  </a:cubicBezTo>
                  <a:cubicBezTo>
                    <a:pt x="1184561" y="908869"/>
                    <a:pt x="1179677" y="921851"/>
                    <a:pt x="1179677" y="530942"/>
                  </a:cubicBezTo>
                  <a:cubicBezTo>
                    <a:pt x="1179677" y="220461"/>
                    <a:pt x="911034" y="5144"/>
                    <a:pt x="695335" y="5144"/>
                  </a:cubicBezTo>
                  <a:lnTo>
                    <a:pt x="695335" y="5144"/>
                  </a:ln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E34315FF-506D-4D1D-ADED-C4A8A7EDE12F}"/>
                </a:ext>
              </a:extLst>
            </p:cNvPr>
            <p:cNvSpPr/>
            <p:nvPr/>
          </p:nvSpPr>
          <p:spPr>
            <a:xfrm>
              <a:off x="-744311" y="2688104"/>
              <a:ext cx="3712466" cy="3218904"/>
            </a:xfrm>
            <a:custGeom>
              <a:avLst/>
              <a:gdLst>
                <a:gd name="connsiteX0" fmla="*/ 2836287 w 3712466"/>
                <a:gd name="connsiteY0" fmla="*/ 90079 h 3218904"/>
                <a:gd name="connsiteX1" fmla="*/ 3248592 w 3712466"/>
                <a:gd name="connsiteY1" fmla="*/ 804726 h 3218904"/>
                <a:gd name="connsiteX2" fmla="*/ 3248592 w 3712466"/>
                <a:gd name="connsiteY2" fmla="*/ 805429 h 3218904"/>
                <a:gd name="connsiteX3" fmla="*/ 3712467 w 3712466"/>
                <a:gd name="connsiteY3" fmla="*/ 1609453 h 3218904"/>
                <a:gd name="connsiteX4" fmla="*/ 3248592 w 3712466"/>
                <a:gd name="connsiteY4" fmla="*/ 2413476 h 3218904"/>
                <a:gd name="connsiteX5" fmla="*/ 3248592 w 3712466"/>
                <a:gd name="connsiteY5" fmla="*/ 2414179 h 3218904"/>
                <a:gd name="connsiteX6" fmla="*/ 2784304 w 3712466"/>
                <a:gd name="connsiteY6" fmla="*/ 3218905 h 3218904"/>
                <a:gd name="connsiteX7" fmla="*/ 928163 w 3712466"/>
                <a:gd name="connsiteY7" fmla="*/ 3218905 h 3218904"/>
                <a:gd name="connsiteX8" fmla="*/ 463875 w 3712466"/>
                <a:gd name="connsiteY8" fmla="*/ 2414179 h 3218904"/>
                <a:gd name="connsiteX9" fmla="*/ 463875 w 3712466"/>
                <a:gd name="connsiteY9" fmla="*/ 2413476 h 3218904"/>
                <a:gd name="connsiteX10" fmla="*/ 0 w 3712466"/>
                <a:gd name="connsiteY10" fmla="*/ 1609453 h 3218904"/>
                <a:gd name="connsiteX11" fmla="*/ 463875 w 3712466"/>
                <a:gd name="connsiteY11" fmla="*/ 805429 h 3218904"/>
                <a:gd name="connsiteX12" fmla="*/ 463875 w 3712466"/>
                <a:gd name="connsiteY12" fmla="*/ 804726 h 3218904"/>
                <a:gd name="connsiteX13" fmla="*/ 928163 w 3712466"/>
                <a:gd name="connsiteY13" fmla="*/ 0 h 3218904"/>
                <a:gd name="connsiteX14" fmla="*/ 2784304 w 3712466"/>
                <a:gd name="connsiteY14" fmla="*/ 0 h 3218904"/>
                <a:gd name="connsiteX15" fmla="*/ 2836287 w 3712466"/>
                <a:gd name="connsiteY15" fmla="*/ 90095 h 3218904"/>
                <a:gd name="connsiteX16" fmla="*/ 2938024 w 3712466"/>
                <a:gd name="connsiteY16" fmla="*/ 984732 h 3218904"/>
                <a:gd name="connsiteX17" fmla="*/ 2937719 w 3712466"/>
                <a:gd name="connsiteY17" fmla="*/ 984915 h 3218904"/>
                <a:gd name="connsiteX18" fmla="*/ 2577397 w 3712466"/>
                <a:gd name="connsiteY18" fmla="*/ 360363 h 3218904"/>
                <a:gd name="connsiteX19" fmla="*/ 1135101 w 3712466"/>
                <a:gd name="connsiteY19" fmla="*/ 360363 h 3218904"/>
                <a:gd name="connsiteX20" fmla="*/ 774779 w 3712466"/>
                <a:gd name="connsiteY20" fmla="*/ 984915 h 3218904"/>
                <a:gd name="connsiteX21" fmla="*/ 774474 w 3712466"/>
                <a:gd name="connsiteY21" fmla="*/ 984732 h 3218904"/>
                <a:gd name="connsiteX22" fmla="*/ 414045 w 3712466"/>
                <a:gd name="connsiteY22" fmla="*/ 1609453 h 3218904"/>
                <a:gd name="connsiteX23" fmla="*/ 774474 w 3712466"/>
                <a:gd name="connsiteY23" fmla="*/ 2234173 h 3218904"/>
                <a:gd name="connsiteX24" fmla="*/ 774779 w 3712466"/>
                <a:gd name="connsiteY24" fmla="*/ 2233990 h 3218904"/>
                <a:gd name="connsiteX25" fmla="*/ 1135101 w 3712466"/>
                <a:gd name="connsiteY25" fmla="*/ 2858542 h 3218904"/>
                <a:gd name="connsiteX26" fmla="*/ 2577397 w 3712466"/>
                <a:gd name="connsiteY26" fmla="*/ 2858542 h 3218904"/>
                <a:gd name="connsiteX27" fmla="*/ 2937719 w 3712466"/>
                <a:gd name="connsiteY27" fmla="*/ 2233990 h 3218904"/>
                <a:gd name="connsiteX28" fmla="*/ 2938024 w 3712466"/>
                <a:gd name="connsiteY28" fmla="*/ 2234173 h 3218904"/>
                <a:gd name="connsiteX29" fmla="*/ 3298453 w 3712466"/>
                <a:gd name="connsiteY29" fmla="*/ 1609453 h 3218904"/>
                <a:gd name="connsiteX30" fmla="*/ 2938024 w 3712466"/>
                <a:gd name="connsiteY30" fmla="*/ 984732 h 321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12466" h="3218904">
                  <a:moveTo>
                    <a:pt x="2836287" y="90079"/>
                  </a:moveTo>
                  <a:lnTo>
                    <a:pt x="3248592" y="804726"/>
                  </a:lnTo>
                  <a:lnTo>
                    <a:pt x="3248592" y="805429"/>
                  </a:lnTo>
                  <a:lnTo>
                    <a:pt x="3712467" y="1609453"/>
                  </a:lnTo>
                  <a:lnTo>
                    <a:pt x="3248592" y="2413476"/>
                  </a:lnTo>
                  <a:lnTo>
                    <a:pt x="3248592" y="2414179"/>
                  </a:lnTo>
                  <a:lnTo>
                    <a:pt x="2784304" y="3218905"/>
                  </a:lnTo>
                  <a:lnTo>
                    <a:pt x="928163" y="3218905"/>
                  </a:lnTo>
                  <a:lnTo>
                    <a:pt x="463875" y="2414179"/>
                  </a:lnTo>
                  <a:lnTo>
                    <a:pt x="463875" y="2413476"/>
                  </a:lnTo>
                  <a:lnTo>
                    <a:pt x="0" y="1609453"/>
                  </a:lnTo>
                  <a:lnTo>
                    <a:pt x="463875" y="805429"/>
                  </a:lnTo>
                  <a:lnTo>
                    <a:pt x="463875" y="804726"/>
                  </a:lnTo>
                  <a:lnTo>
                    <a:pt x="928163" y="0"/>
                  </a:lnTo>
                  <a:lnTo>
                    <a:pt x="2784304" y="0"/>
                  </a:lnTo>
                  <a:lnTo>
                    <a:pt x="2836287" y="90095"/>
                  </a:lnTo>
                  <a:close/>
                  <a:moveTo>
                    <a:pt x="2938024" y="984732"/>
                  </a:moveTo>
                  <a:lnTo>
                    <a:pt x="2937719" y="984915"/>
                  </a:lnTo>
                  <a:lnTo>
                    <a:pt x="2577397" y="360363"/>
                  </a:lnTo>
                  <a:lnTo>
                    <a:pt x="1135101" y="360363"/>
                  </a:lnTo>
                  <a:lnTo>
                    <a:pt x="774779" y="984915"/>
                  </a:lnTo>
                  <a:lnTo>
                    <a:pt x="774474" y="984732"/>
                  </a:lnTo>
                  <a:lnTo>
                    <a:pt x="414045" y="1609453"/>
                  </a:lnTo>
                  <a:lnTo>
                    <a:pt x="774474" y="2234173"/>
                  </a:lnTo>
                  <a:lnTo>
                    <a:pt x="774779" y="2233990"/>
                  </a:lnTo>
                  <a:lnTo>
                    <a:pt x="1135101" y="2858542"/>
                  </a:lnTo>
                  <a:lnTo>
                    <a:pt x="2577397" y="2858542"/>
                  </a:lnTo>
                  <a:lnTo>
                    <a:pt x="2937719" y="2233990"/>
                  </a:lnTo>
                  <a:lnTo>
                    <a:pt x="2938024" y="2234173"/>
                  </a:lnTo>
                  <a:lnTo>
                    <a:pt x="3298453" y="1609453"/>
                  </a:lnTo>
                  <a:lnTo>
                    <a:pt x="2938024" y="984732"/>
                  </a:ln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60F5DD7B-869E-4AFC-B3F1-B56848568509}"/>
                </a:ext>
              </a:extLst>
            </p:cNvPr>
            <p:cNvSpPr/>
            <p:nvPr/>
          </p:nvSpPr>
          <p:spPr>
            <a:xfrm>
              <a:off x="-41539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232FF42D-8565-43BD-AB9B-FEB05DFE1479}"/>
                </a:ext>
              </a:extLst>
            </p:cNvPr>
            <p:cNvSpPr/>
            <p:nvPr/>
          </p:nvSpPr>
          <p:spPr>
            <a:xfrm>
              <a:off x="-41539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2B82CD2B-6CE7-43AA-BBF9-D092D5034864}"/>
                </a:ext>
              </a:extLst>
            </p:cNvPr>
            <p:cNvSpPr/>
            <p:nvPr/>
          </p:nvSpPr>
          <p:spPr>
            <a:xfrm>
              <a:off x="1609343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7ED218CB-0B42-4899-8FB8-E506C012B977}"/>
                </a:ext>
              </a:extLst>
            </p:cNvPr>
            <p:cNvSpPr/>
            <p:nvPr/>
          </p:nvSpPr>
          <p:spPr>
            <a:xfrm>
              <a:off x="1609343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562E1DD2-7CDC-4AFA-BDA8-BCDE75442C63}"/>
                </a:ext>
              </a:extLst>
            </p:cNvPr>
            <p:cNvSpPr/>
            <p:nvPr/>
          </p:nvSpPr>
          <p:spPr>
            <a:xfrm>
              <a:off x="2433952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4 w 654406"/>
                <a:gd name="connsiteY1" fmla="*/ 654869 h 654869"/>
                <a:gd name="connsiteX2" fmla="*/ 0 w 654406"/>
                <a:gd name="connsiteY2" fmla="*/ 327435 h 654869"/>
                <a:gd name="connsiteX3" fmla="*/ 327204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4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4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D6186692-6E63-4702-BFDB-7E057B3B93E3}"/>
                </a:ext>
              </a:extLst>
            </p:cNvPr>
            <p:cNvSpPr/>
            <p:nvPr/>
          </p:nvSpPr>
          <p:spPr>
            <a:xfrm>
              <a:off x="-864485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3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grpFill/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6376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 smtClean="0"/>
              <a:t>L&amp;D Initiatives &amp; Solutions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47">
            <a:extLst>
              <a:ext uri="{FF2B5EF4-FFF2-40B4-BE49-F238E27FC236}">
                <a16:creationId xmlns="" xmlns:a16="http://schemas.microsoft.com/office/drawing/2014/main" id="{11664B9A-0C54-4BBA-85C7-8AD735C3A640}"/>
              </a:ext>
            </a:extLst>
          </p:cNvPr>
          <p:cNvGrpSpPr/>
          <p:nvPr/>
        </p:nvGrpSpPr>
        <p:grpSpPr>
          <a:xfrm>
            <a:off x="5439721" y="3429000"/>
            <a:ext cx="1312558" cy="1421851"/>
            <a:chOff x="4143359" y="1314450"/>
            <a:chExt cx="3904518" cy="4229633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42B3785A-BB62-4091-BF66-916565CC1AC0}"/>
                </a:ext>
              </a:extLst>
            </p:cNvPr>
            <p:cNvSpPr/>
            <p:nvPr/>
          </p:nvSpPr>
          <p:spPr>
            <a:xfrm>
              <a:off x="6209973" y="2476980"/>
              <a:ext cx="1837905" cy="3067103"/>
            </a:xfrm>
            <a:custGeom>
              <a:avLst/>
              <a:gdLst>
                <a:gd name="connsiteX0" fmla="*/ 1033756 w 1837905"/>
                <a:gd name="connsiteY0" fmla="*/ 2784213 h 3067103"/>
                <a:gd name="connsiteX1" fmla="*/ 1837905 w 1837905"/>
                <a:gd name="connsiteY1" fmla="*/ 1435502 h 3067103"/>
                <a:gd name="connsiteX2" fmla="*/ 1837905 w 1837905"/>
                <a:gd name="connsiteY2" fmla="*/ 162293 h 3067103"/>
                <a:gd name="connsiteX3" fmla="*/ 1675585 w 1837905"/>
                <a:gd name="connsiteY3" fmla="*/ 0 h 3067103"/>
                <a:gd name="connsiteX4" fmla="*/ 1513235 w 1837905"/>
                <a:gd name="connsiteY4" fmla="*/ 162293 h 3067103"/>
                <a:gd name="connsiteX5" fmla="*/ 1513235 w 1837905"/>
                <a:gd name="connsiteY5" fmla="*/ 1167421 h 3067103"/>
                <a:gd name="connsiteX6" fmla="*/ 639467 w 1837905"/>
                <a:gd name="connsiteY6" fmla="*/ 2070979 h 3067103"/>
                <a:gd name="connsiteX7" fmla="*/ 474999 w 1837905"/>
                <a:gd name="connsiteY7" fmla="*/ 1911992 h 3067103"/>
                <a:gd name="connsiteX8" fmla="*/ 942090 w 1837905"/>
                <a:gd name="connsiteY8" fmla="*/ 1429012 h 3067103"/>
                <a:gd name="connsiteX9" fmla="*/ 931805 w 1837905"/>
                <a:gd name="connsiteY9" fmla="*/ 1193060 h 3067103"/>
                <a:gd name="connsiteX10" fmla="*/ 687327 w 1837905"/>
                <a:gd name="connsiteY10" fmla="*/ 1194431 h 3067103"/>
                <a:gd name="connsiteX11" fmla="*/ 0 w 1837905"/>
                <a:gd name="connsiteY11" fmla="*/ 1885926 h 3067103"/>
                <a:gd name="connsiteX12" fmla="*/ 0 w 1837905"/>
                <a:gd name="connsiteY12" fmla="*/ 3067103 h 3067103"/>
                <a:gd name="connsiteX13" fmla="*/ 1033710 w 1837905"/>
                <a:gd name="connsiteY13" fmla="*/ 3067103 h 3067103"/>
                <a:gd name="connsiteX14" fmla="*/ 1033710 w 1837905"/>
                <a:gd name="connsiteY14" fmla="*/ 2784213 h 3067103"/>
                <a:gd name="connsiteX15" fmla="*/ 1033741 w 1837905"/>
                <a:gd name="connsiteY15" fmla="*/ 278421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37905" h="3067103">
                  <a:moveTo>
                    <a:pt x="1033756" y="2784213"/>
                  </a:moveTo>
                  <a:lnTo>
                    <a:pt x="1837905" y="1435502"/>
                  </a:lnTo>
                  <a:lnTo>
                    <a:pt x="1837905" y="162293"/>
                  </a:lnTo>
                  <a:cubicBezTo>
                    <a:pt x="1837905" y="72821"/>
                    <a:pt x="1765072" y="0"/>
                    <a:pt x="1675585" y="0"/>
                  </a:cubicBezTo>
                  <a:cubicBezTo>
                    <a:pt x="1586068" y="0"/>
                    <a:pt x="1513235" y="72821"/>
                    <a:pt x="1513235" y="162293"/>
                  </a:cubicBezTo>
                  <a:lnTo>
                    <a:pt x="1513235" y="1167421"/>
                  </a:lnTo>
                  <a:lnTo>
                    <a:pt x="639467" y="2070979"/>
                  </a:lnTo>
                  <a:lnTo>
                    <a:pt x="474999" y="1911992"/>
                  </a:lnTo>
                  <a:lnTo>
                    <a:pt x="942090" y="1429012"/>
                  </a:lnTo>
                  <a:cubicBezTo>
                    <a:pt x="1000478" y="1360594"/>
                    <a:pt x="996715" y="1256923"/>
                    <a:pt x="931805" y="1193060"/>
                  </a:cubicBezTo>
                  <a:cubicBezTo>
                    <a:pt x="864031" y="1126409"/>
                    <a:pt x="754355" y="1126973"/>
                    <a:pt x="687327" y="1194431"/>
                  </a:cubicBezTo>
                  <a:lnTo>
                    <a:pt x="0" y="1885926"/>
                  </a:lnTo>
                  <a:lnTo>
                    <a:pt x="0" y="3067103"/>
                  </a:lnTo>
                  <a:lnTo>
                    <a:pt x="1033710" y="3067103"/>
                  </a:lnTo>
                  <a:lnTo>
                    <a:pt x="1033710" y="2784213"/>
                  </a:lnTo>
                  <a:lnTo>
                    <a:pt x="1033741" y="2784213"/>
                  </a:ln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DE103D8E-AC8F-4C40-A4FD-00BA1D785B14}"/>
                </a:ext>
              </a:extLst>
            </p:cNvPr>
            <p:cNvSpPr/>
            <p:nvPr/>
          </p:nvSpPr>
          <p:spPr>
            <a:xfrm>
              <a:off x="4143359" y="2476980"/>
              <a:ext cx="1837905" cy="3067103"/>
            </a:xfrm>
            <a:custGeom>
              <a:avLst/>
              <a:gdLst>
                <a:gd name="connsiteX0" fmla="*/ 1837905 w 1837905"/>
                <a:gd name="connsiteY0" fmla="*/ 3067103 h 3067103"/>
                <a:gd name="connsiteX1" fmla="*/ 1837905 w 1837905"/>
                <a:gd name="connsiteY1" fmla="*/ 1885926 h 3067103"/>
                <a:gd name="connsiteX2" fmla="*/ 1150578 w 1837905"/>
                <a:gd name="connsiteY2" fmla="*/ 1194431 h 3067103"/>
                <a:gd name="connsiteX3" fmla="*/ 906100 w 1837905"/>
                <a:gd name="connsiteY3" fmla="*/ 1193060 h 3067103"/>
                <a:gd name="connsiteX4" fmla="*/ 895815 w 1837905"/>
                <a:gd name="connsiteY4" fmla="*/ 1429012 h 3067103"/>
                <a:gd name="connsiteX5" fmla="*/ 1362876 w 1837905"/>
                <a:gd name="connsiteY5" fmla="*/ 1911992 h 3067103"/>
                <a:gd name="connsiteX6" fmla="*/ 1198438 w 1837905"/>
                <a:gd name="connsiteY6" fmla="*/ 2070979 h 3067103"/>
                <a:gd name="connsiteX7" fmla="*/ 324671 w 1837905"/>
                <a:gd name="connsiteY7" fmla="*/ 1167421 h 3067103"/>
                <a:gd name="connsiteX8" fmla="*/ 324671 w 1837905"/>
                <a:gd name="connsiteY8" fmla="*/ 162293 h 3067103"/>
                <a:gd name="connsiteX9" fmla="*/ 162320 w 1837905"/>
                <a:gd name="connsiteY9" fmla="*/ 0 h 3067103"/>
                <a:gd name="connsiteX10" fmla="*/ 0 w 1837905"/>
                <a:gd name="connsiteY10" fmla="*/ 162293 h 3067103"/>
                <a:gd name="connsiteX11" fmla="*/ 0 w 1837905"/>
                <a:gd name="connsiteY11" fmla="*/ 1435502 h 3067103"/>
                <a:gd name="connsiteX12" fmla="*/ 804149 w 1837905"/>
                <a:gd name="connsiteY12" fmla="*/ 2784213 h 3067103"/>
                <a:gd name="connsiteX13" fmla="*/ 804149 w 1837905"/>
                <a:gd name="connsiteY13" fmla="*/ 3067103 h 3067103"/>
                <a:gd name="connsiteX14" fmla="*/ 1837890 w 1837905"/>
                <a:gd name="connsiteY14" fmla="*/ 306710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7905" h="3067103">
                  <a:moveTo>
                    <a:pt x="1837905" y="3067103"/>
                  </a:moveTo>
                  <a:lnTo>
                    <a:pt x="1837905" y="1885926"/>
                  </a:lnTo>
                  <a:lnTo>
                    <a:pt x="1150578" y="1194431"/>
                  </a:lnTo>
                  <a:cubicBezTo>
                    <a:pt x="1083551" y="1127003"/>
                    <a:pt x="973875" y="1126379"/>
                    <a:pt x="906100" y="1193060"/>
                  </a:cubicBezTo>
                  <a:cubicBezTo>
                    <a:pt x="841191" y="1256923"/>
                    <a:pt x="837442" y="1360594"/>
                    <a:pt x="895815" y="1429012"/>
                  </a:cubicBezTo>
                  <a:lnTo>
                    <a:pt x="1362876" y="1911992"/>
                  </a:lnTo>
                  <a:lnTo>
                    <a:pt x="1198438" y="2070979"/>
                  </a:lnTo>
                  <a:lnTo>
                    <a:pt x="324671" y="1167421"/>
                  </a:lnTo>
                  <a:lnTo>
                    <a:pt x="324671" y="162293"/>
                  </a:lnTo>
                  <a:cubicBezTo>
                    <a:pt x="324671" y="72821"/>
                    <a:pt x="251838" y="0"/>
                    <a:pt x="162320" y="0"/>
                  </a:cubicBezTo>
                  <a:cubicBezTo>
                    <a:pt x="72833" y="0"/>
                    <a:pt x="0" y="72821"/>
                    <a:pt x="0" y="162293"/>
                  </a:cubicBezTo>
                  <a:lnTo>
                    <a:pt x="0" y="1435502"/>
                  </a:lnTo>
                  <a:lnTo>
                    <a:pt x="804149" y="2784213"/>
                  </a:lnTo>
                  <a:lnTo>
                    <a:pt x="804149" y="3067103"/>
                  </a:lnTo>
                  <a:lnTo>
                    <a:pt x="1837890" y="3067103"/>
                  </a:ln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40DA9CD3-C451-4B75-AC07-160BD883749F}"/>
                </a:ext>
              </a:extLst>
            </p:cNvPr>
            <p:cNvSpPr/>
            <p:nvPr/>
          </p:nvSpPr>
          <p:spPr>
            <a:xfrm>
              <a:off x="4792030" y="1773206"/>
              <a:ext cx="1252117" cy="1251926"/>
            </a:xfrm>
            <a:custGeom>
              <a:avLst/>
              <a:gdLst>
                <a:gd name="connsiteX0" fmla="*/ 626059 w 1252117"/>
                <a:gd name="connsiteY0" fmla="*/ 0 h 1251926"/>
                <a:gd name="connsiteX1" fmla="*/ 626059 w 1252117"/>
                <a:gd name="connsiteY1" fmla="*/ 0 h 1251926"/>
                <a:gd name="connsiteX2" fmla="*/ 742531 w 1252117"/>
                <a:gd name="connsiteY2" fmla="*/ 116453 h 1251926"/>
                <a:gd name="connsiteX3" fmla="*/ 742531 w 1252117"/>
                <a:gd name="connsiteY3" fmla="*/ 509503 h 1251926"/>
                <a:gd name="connsiteX4" fmla="*/ 1135646 w 1252117"/>
                <a:gd name="connsiteY4" fmla="*/ 509503 h 1251926"/>
                <a:gd name="connsiteX5" fmla="*/ 1252118 w 1252117"/>
                <a:gd name="connsiteY5" fmla="*/ 625956 h 1251926"/>
                <a:gd name="connsiteX6" fmla="*/ 1252118 w 1252117"/>
                <a:gd name="connsiteY6" fmla="*/ 625956 h 1251926"/>
                <a:gd name="connsiteX7" fmla="*/ 1135646 w 1252117"/>
                <a:gd name="connsiteY7" fmla="*/ 742408 h 1251926"/>
                <a:gd name="connsiteX8" fmla="*/ 742531 w 1252117"/>
                <a:gd name="connsiteY8" fmla="*/ 742408 h 1251926"/>
                <a:gd name="connsiteX9" fmla="*/ 742531 w 1252117"/>
                <a:gd name="connsiteY9" fmla="*/ 1135474 h 1251926"/>
                <a:gd name="connsiteX10" fmla="*/ 626059 w 1252117"/>
                <a:gd name="connsiteY10" fmla="*/ 1251926 h 1251926"/>
                <a:gd name="connsiteX11" fmla="*/ 626059 w 1252117"/>
                <a:gd name="connsiteY11" fmla="*/ 1251926 h 1251926"/>
                <a:gd name="connsiteX12" fmla="*/ 509587 w 1252117"/>
                <a:gd name="connsiteY12" fmla="*/ 1135474 h 1251926"/>
                <a:gd name="connsiteX13" fmla="*/ 509587 w 1252117"/>
                <a:gd name="connsiteY13" fmla="*/ 742408 h 1251926"/>
                <a:gd name="connsiteX14" fmla="*/ 116472 w 1252117"/>
                <a:gd name="connsiteY14" fmla="*/ 742408 h 1251926"/>
                <a:gd name="connsiteX15" fmla="*/ 0 w 1252117"/>
                <a:gd name="connsiteY15" fmla="*/ 625956 h 1251926"/>
                <a:gd name="connsiteX16" fmla="*/ 0 w 1252117"/>
                <a:gd name="connsiteY16" fmla="*/ 625956 h 1251926"/>
                <a:gd name="connsiteX17" fmla="*/ 116472 w 1252117"/>
                <a:gd name="connsiteY17" fmla="*/ 509503 h 1251926"/>
                <a:gd name="connsiteX18" fmla="*/ 509587 w 1252117"/>
                <a:gd name="connsiteY18" fmla="*/ 509503 h 1251926"/>
                <a:gd name="connsiteX19" fmla="*/ 509587 w 1252117"/>
                <a:gd name="connsiteY19" fmla="*/ 116453 h 1251926"/>
                <a:gd name="connsiteX20" fmla="*/ 626059 w 1252117"/>
                <a:gd name="connsiteY20" fmla="*/ 0 h 1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2117" h="1251926">
                  <a:moveTo>
                    <a:pt x="626059" y="0"/>
                  </a:moveTo>
                  <a:lnTo>
                    <a:pt x="626059" y="0"/>
                  </a:lnTo>
                  <a:cubicBezTo>
                    <a:pt x="690115" y="0"/>
                    <a:pt x="742531" y="52407"/>
                    <a:pt x="742531" y="116453"/>
                  </a:cubicBezTo>
                  <a:lnTo>
                    <a:pt x="742531" y="509503"/>
                  </a:lnTo>
                  <a:lnTo>
                    <a:pt x="1135646" y="509503"/>
                  </a:lnTo>
                  <a:cubicBezTo>
                    <a:pt x="1199703" y="509503"/>
                    <a:pt x="1252118" y="561910"/>
                    <a:pt x="1252118" y="625956"/>
                  </a:cubicBezTo>
                  <a:lnTo>
                    <a:pt x="1252118" y="625956"/>
                  </a:lnTo>
                  <a:cubicBezTo>
                    <a:pt x="1252118" y="690001"/>
                    <a:pt x="1199703" y="742408"/>
                    <a:pt x="1135646" y="742408"/>
                  </a:cubicBezTo>
                  <a:lnTo>
                    <a:pt x="742531" y="742408"/>
                  </a:lnTo>
                  <a:lnTo>
                    <a:pt x="742531" y="1135474"/>
                  </a:lnTo>
                  <a:cubicBezTo>
                    <a:pt x="742531" y="1199520"/>
                    <a:pt x="690115" y="1251926"/>
                    <a:pt x="626059" y="1251926"/>
                  </a:cubicBezTo>
                  <a:lnTo>
                    <a:pt x="626059" y="1251926"/>
                  </a:lnTo>
                  <a:cubicBezTo>
                    <a:pt x="562003" y="1251926"/>
                    <a:pt x="509587" y="1199520"/>
                    <a:pt x="509587" y="1135474"/>
                  </a:cubicBezTo>
                  <a:lnTo>
                    <a:pt x="509587" y="742408"/>
                  </a:lnTo>
                  <a:lnTo>
                    <a:pt x="116472" y="742408"/>
                  </a:lnTo>
                  <a:cubicBezTo>
                    <a:pt x="52415" y="742408"/>
                    <a:pt x="0" y="690001"/>
                    <a:pt x="0" y="625956"/>
                  </a:cubicBezTo>
                  <a:lnTo>
                    <a:pt x="0" y="625956"/>
                  </a:lnTo>
                  <a:cubicBezTo>
                    <a:pt x="0" y="561910"/>
                    <a:pt x="52415" y="509503"/>
                    <a:pt x="116472" y="509503"/>
                  </a:cubicBezTo>
                  <a:lnTo>
                    <a:pt x="509587" y="509503"/>
                  </a:lnTo>
                  <a:lnTo>
                    <a:pt x="509587" y="116453"/>
                  </a:lnTo>
                  <a:cubicBezTo>
                    <a:pt x="509587" y="52407"/>
                    <a:pt x="562003" y="0"/>
                    <a:pt x="626059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95DCECF5-79BA-4226-AB5B-C3301F2283C4}"/>
                </a:ext>
              </a:extLst>
            </p:cNvPr>
            <p:cNvSpPr/>
            <p:nvPr/>
          </p:nvSpPr>
          <p:spPr>
            <a:xfrm>
              <a:off x="6893490" y="1377734"/>
              <a:ext cx="917268" cy="917117"/>
            </a:xfrm>
            <a:custGeom>
              <a:avLst/>
              <a:gdLst>
                <a:gd name="connsiteX0" fmla="*/ 458634 w 917268"/>
                <a:gd name="connsiteY0" fmla="*/ 0 h 917117"/>
                <a:gd name="connsiteX1" fmla="*/ 458634 w 917268"/>
                <a:gd name="connsiteY1" fmla="*/ 0 h 917117"/>
                <a:gd name="connsiteX2" fmla="*/ 543962 w 917268"/>
                <a:gd name="connsiteY2" fmla="*/ 85313 h 917117"/>
                <a:gd name="connsiteX3" fmla="*/ 543962 w 917268"/>
                <a:gd name="connsiteY3" fmla="*/ 373246 h 917117"/>
                <a:gd name="connsiteX4" fmla="*/ 831942 w 917268"/>
                <a:gd name="connsiteY4" fmla="*/ 373246 h 917117"/>
                <a:gd name="connsiteX5" fmla="*/ 917269 w 917268"/>
                <a:gd name="connsiteY5" fmla="*/ 458559 h 917117"/>
                <a:gd name="connsiteX6" fmla="*/ 917269 w 917268"/>
                <a:gd name="connsiteY6" fmla="*/ 458559 h 917117"/>
                <a:gd name="connsiteX7" fmla="*/ 831942 w 917268"/>
                <a:gd name="connsiteY7" fmla="*/ 543872 h 917117"/>
                <a:gd name="connsiteX8" fmla="*/ 543962 w 917268"/>
                <a:gd name="connsiteY8" fmla="*/ 543872 h 917117"/>
                <a:gd name="connsiteX9" fmla="*/ 543962 w 917268"/>
                <a:gd name="connsiteY9" fmla="*/ 831804 h 917117"/>
                <a:gd name="connsiteX10" fmla="*/ 458634 w 917268"/>
                <a:gd name="connsiteY10" fmla="*/ 917118 h 917117"/>
                <a:gd name="connsiteX11" fmla="*/ 458634 w 917268"/>
                <a:gd name="connsiteY11" fmla="*/ 917118 h 917117"/>
                <a:gd name="connsiteX12" fmla="*/ 373307 w 917268"/>
                <a:gd name="connsiteY12" fmla="*/ 831804 h 917117"/>
                <a:gd name="connsiteX13" fmla="*/ 373307 w 917268"/>
                <a:gd name="connsiteY13" fmla="*/ 543872 h 917117"/>
                <a:gd name="connsiteX14" fmla="*/ 85327 w 917268"/>
                <a:gd name="connsiteY14" fmla="*/ 543872 h 917117"/>
                <a:gd name="connsiteX15" fmla="*/ 0 w 917268"/>
                <a:gd name="connsiteY15" fmla="*/ 458559 h 917117"/>
                <a:gd name="connsiteX16" fmla="*/ 0 w 917268"/>
                <a:gd name="connsiteY16" fmla="*/ 458559 h 917117"/>
                <a:gd name="connsiteX17" fmla="*/ 85327 w 917268"/>
                <a:gd name="connsiteY17" fmla="*/ 373246 h 917117"/>
                <a:gd name="connsiteX18" fmla="*/ 373307 w 917268"/>
                <a:gd name="connsiteY18" fmla="*/ 373246 h 917117"/>
                <a:gd name="connsiteX19" fmla="*/ 373307 w 917268"/>
                <a:gd name="connsiteY19" fmla="*/ 85313 h 917117"/>
                <a:gd name="connsiteX20" fmla="*/ 458634 w 917268"/>
                <a:gd name="connsiteY20" fmla="*/ 0 h 91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17268" h="917117">
                  <a:moveTo>
                    <a:pt x="458634" y="0"/>
                  </a:moveTo>
                  <a:lnTo>
                    <a:pt x="458634" y="0"/>
                  </a:lnTo>
                  <a:cubicBezTo>
                    <a:pt x="505564" y="0"/>
                    <a:pt x="543962" y="38391"/>
                    <a:pt x="543962" y="85313"/>
                  </a:cubicBezTo>
                  <a:lnTo>
                    <a:pt x="543962" y="373246"/>
                  </a:lnTo>
                  <a:lnTo>
                    <a:pt x="831942" y="373246"/>
                  </a:lnTo>
                  <a:cubicBezTo>
                    <a:pt x="878872" y="373246"/>
                    <a:pt x="917269" y="411636"/>
                    <a:pt x="917269" y="458559"/>
                  </a:cubicBezTo>
                  <a:lnTo>
                    <a:pt x="917269" y="458559"/>
                  </a:lnTo>
                  <a:cubicBezTo>
                    <a:pt x="917269" y="505481"/>
                    <a:pt x="878872" y="543872"/>
                    <a:pt x="831942" y="543872"/>
                  </a:cubicBezTo>
                  <a:lnTo>
                    <a:pt x="543962" y="543872"/>
                  </a:lnTo>
                  <a:lnTo>
                    <a:pt x="543962" y="831804"/>
                  </a:lnTo>
                  <a:cubicBezTo>
                    <a:pt x="543962" y="878727"/>
                    <a:pt x="505564" y="917118"/>
                    <a:pt x="458634" y="917118"/>
                  </a:cubicBezTo>
                  <a:lnTo>
                    <a:pt x="458634" y="917118"/>
                  </a:lnTo>
                  <a:cubicBezTo>
                    <a:pt x="411705" y="917118"/>
                    <a:pt x="373307" y="878727"/>
                    <a:pt x="373307" y="831804"/>
                  </a:cubicBezTo>
                  <a:lnTo>
                    <a:pt x="373307" y="543872"/>
                  </a:lnTo>
                  <a:lnTo>
                    <a:pt x="85327" y="543872"/>
                  </a:lnTo>
                  <a:cubicBezTo>
                    <a:pt x="38397" y="543872"/>
                    <a:pt x="0" y="505481"/>
                    <a:pt x="0" y="458559"/>
                  </a:cubicBezTo>
                  <a:lnTo>
                    <a:pt x="0" y="458559"/>
                  </a:lnTo>
                  <a:cubicBezTo>
                    <a:pt x="0" y="411636"/>
                    <a:pt x="38397" y="373246"/>
                    <a:pt x="85327" y="373246"/>
                  </a:cubicBezTo>
                  <a:lnTo>
                    <a:pt x="373307" y="373246"/>
                  </a:lnTo>
                  <a:lnTo>
                    <a:pt x="373307" y="85313"/>
                  </a:lnTo>
                  <a:cubicBezTo>
                    <a:pt x="373307" y="38391"/>
                    <a:pt x="411705" y="0"/>
                    <a:pt x="458634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AD63D770-BD10-45DC-BBA3-0D1EC343F838}"/>
                </a:ext>
              </a:extLst>
            </p:cNvPr>
            <p:cNvSpPr/>
            <p:nvPr/>
          </p:nvSpPr>
          <p:spPr>
            <a:xfrm>
              <a:off x="4583130" y="1314450"/>
              <a:ext cx="543961" cy="543872"/>
            </a:xfrm>
            <a:custGeom>
              <a:avLst/>
              <a:gdLst>
                <a:gd name="connsiteX0" fmla="*/ 271981 w 543961"/>
                <a:gd name="connsiteY0" fmla="*/ 0 h 543872"/>
                <a:gd name="connsiteX1" fmla="*/ 271981 w 543961"/>
                <a:gd name="connsiteY1" fmla="*/ 0 h 543872"/>
                <a:gd name="connsiteX2" fmla="*/ 322583 w 543961"/>
                <a:gd name="connsiteY2" fmla="*/ 50594 h 543872"/>
                <a:gd name="connsiteX3" fmla="*/ 322583 w 543961"/>
                <a:gd name="connsiteY3" fmla="*/ 221342 h 543872"/>
                <a:gd name="connsiteX4" fmla="*/ 493360 w 543961"/>
                <a:gd name="connsiteY4" fmla="*/ 221342 h 543872"/>
                <a:gd name="connsiteX5" fmla="*/ 543962 w 543961"/>
                <a:gd name="connsiteY5" fmla="*/ 271936 h 543872"/>
                <a:gd name="connsiteX6" fmla="*/ 543962 w 543961"/>
                <a:gd name="connsiteY6" fmla="*/ 271936 h 543872"/>
                <a:gd name="connsiteX7" fmla="*/ 493360 w 543961"/>
                <a:gd name="connsiteY7" fmla="*/ 322530 h 543872"/>
                <a:gd name="connsiteX8" fmla="*/ 322583 w 543961"/>
                <a:gd name="connsiteY8" fmla="*/ 322530 h 543872"/>
                <a:gd name="connsiteX9" fmla="*/ 322583 w 543961"/>
                <a:gd name="connsiteY9" fmla="*/ 493278 h 543872"/>
                <a:gd name="connsiteX10" fmla="*/ 271981 w 543961"/>
                <a:gd name="connsiteY10" fmla="*/ 543872 h 543872"/>
                <a:gd name="connsiteX11" fmla="*/ 271981 w 543961"/>
                <a:gd name="connsiteY11" fmla="*/ 543872 h 543872"/>
                <a:gd name="connsiteX12" fmla="*/ 221379 w 543961"/>
                <a:gd name="connsiteY12" fmla="*/ 493278 h 543872"/>
                <a:gd name="connsiteX13" fmla="*/ 221379 w 543961"/>
                <a:gd name="connsiteY13" fmla="*/ 322530 h 543872"/>
                <a:gd name="connsiteX14" fmla="*/ 50602 w 543961"/>
                <a:gd name="connsiteY14" fmla="*/ 322530 h 543872"/>
                <a:gd name="connsiteX15" fmla="*/ 0 w 543961"/>
                <a:gd name="connsiteY15" fmla="*/ 271936 h 543872"/>
                <a:gd name="connsiteX16" fmla="*/ 0 w 543961"/>
                <a:gd name="connsiteY16" fmla="*/ 271936 h 543872"/>
                <a:gd name="connsiteX17" fmla="*/ 50602 w 543961"/>
                <a:gd name="connsiteY17" fmla="*/ 221342 h 543872"/>
                <a:gd name="connsiteX18" fmla="*/ 221379 w 543961"/>
                <a:gd name="connsiteY18" fmla="*/ 221342 h 543872"/>
                <a:gd name="connsiteX19" fmla="*/ 221379 w 543961"/>
                <a:gd name="connsiteY19" fmla="*/ 50594 h 543872"/>
                <a:gd name="connsiteX20" fmla="*/ 271981 w 543961"/>
                <a:gd name="connsiteY20" fmla="*/ 0 h 54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3961" h="543872">
                  <a:moveTo>
                    <a:pt x="271981" y="0"/>
                  </a:moveTo>
                  <a:lnTo>
                    <a:pt x="271981" y="0"/>
                  </a:lnTo>
                  <a:cubicBezTo>
                    <a:pt x="299819" y="0"/>
                    <a:pt x="322583" y="22760"/>
                    <a:pt x="322583" y="50594"/>
                  </a:cubicBezTo>
                  <a:lnTo>
                    <a:pt x="322583" y="221342"/>
                  </a:lnTo>
                  <a:lnTo>
                    <a:pt x="493360" y="221342"/>
                  </a:lnTo>
                  <a:cubicBezTo>
                    <a:pt x="521198" y="221342"/>
                    <a:pt x="543962" y="244103"/>
                    <a:pt x="543962" y="271936"/>
                  </a:cubicBezTo>
                  <a:lnTo>
                    <a:pt x="543962" y="271936"/>
                  </a:lnTo>
                  <a:cubicBezTo>
                    <a:pt x="543962" y="299769"/>
                    <a:pt x="521198" y="322530"/>
                    <a:pt x="493360" y="322530"/>
                  </a:cubicBezTo>
                  <a:lnTo>
                    <a:pt x="322583" y="322530"/>
                  </a:lnTo>
                  <a:lnTo>
                    <a:pt x="322583" y="493278"/>
                  </a:lnTo>
                  <a:cubicBezTo>
                    <a:pt x="322583" y="521112"/>
                    <a:pt x="299819" y="543872"/>
                    <a:pt x="271981" y="543872"/>
                  </a:cubicBezTo>
                  <a:lnTo>
                    <a:pt x="271981" y="543872"/>
                  </a:lnTo>
                  <a:cubicBezTo>
                    <a:pt x="244143" y="543872"/>
                    <a:pt x="221379" y="521112"/>
                    <a:pt x="221379" y="493278"/>
                  </a:cubicBezTo>
                  <a:lnTo>
                    <a:pt x="221379" y="322530"/>
                  </a:lnTo>
                  <a:lnTo>
                    <a:pt x="50602" y="322530"/>
                  </a:lnTo>
                  <a:cubicBezTo>
                    <a:pt x="22764" y="322530"/>
                    <a:pt x="0" y="299769"/>
                    <a:pt x="0" y="271936"/>
                  </a:cubicBezTo>
                  <a:lnTo>
                    <a:pt x="0" y="271936"/>
                  </a:lnTo>
                  <a:cubicBezTo>
                    <a:pt x="0" y="244103"/>
                    <a:pt x="22764" y="221342"/>
                    <a:pt x="50602" y="221342"/>
                  </a:cubicBezTo>
                  <a:lnTo>
                    <a:pt x="221379" y="221342"/>
                  </a:lnTo>
                  <a:lnTo>
                    <a:pt x="221379" y="50594"/>
                  </a:lnTo>
                  <a:cubicBezTo>
                    <a:pt x="221379" y="22760"/>
                    <a:pt x="244143" y="0"/>
                    <a:pt x="271981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A8D588CD-AD72-4A1E-AFB0-117BD885647F}"/>
                </a:ext>
              </a:extLst>
            </p:cNvPr>
            <p:cNvSpPr/>
            <p:nvPr/>
          </p:nvSpPr>
          <p:spPr>
            <a:xfrm>
              <a:off x="5848215" y="2366865"/>
              <a:ext cx="1498074" cy="1497841"/>
            </a:xfrm>
            <a:custGeom>
              <a:avLst/>
              <a:gdLst>
                <a:gd name="connsiteX0" fmla="*/ 749037 w 1498074"/>
                <a:gd name="connsiteY0" fmla="*/ 0 h 1497841"/>
                <a:gd name="connsiteX1" fmla="*/ 749037 w 1498074"/>
                <a:gd name="connsiteY1" fmla="*/ 0 h 1497841"/>
                <a:gd name="connsiteX2" fmla="*/ 888395 w 1498074"/>
                <a:gd name="connsiteY2" fmla="*/ 139335 h 1497841"/>
                <a:gd name="connsiteX3" fmla="*/ 888395 w 1498074"/>
                <a:gd name="connsiteY3" fmla="*/ 609578 h 1497841"/>
                <a:gd name="connsiteX4" fmla="*/ 1358716 w 1498074"/>
                <a:gd name="connsiteY4" fmla="*/ 609578 h 1497841"/>
                <a:gd name="connsiteX5" fmla="*/ 1498074 w 1498074"/>
                <a:gd name="connsiteY5" fmla="*/ 748913 h 1497841"/>
                <a:gd name="connsiteX6" fmla="*/ 1498074 w 1498074"/>
                <a:gd name="connsiteY6" fmla="*/ 748913 h 1497841"/>
                <a:gd name="connsiteX7" fmla="*/ 1358716 w 1498074"/>
                <a:gd name="connsiteY7" fmla="*/ 888248 h 1497841"/>
                <a:gd name="connsiteX8" fmla="*/ 888395 w 1498074"/>
                <a:gd name="connsiteY8" fmla="*/ 888248 h 1497841"/>
                <a:gd name="connsiteX9" fmla="*/ 888395 w 1498074"/>
                <a:gd name="connsiteY9" fmla="*/ 1358507 h 1497841"/>
                <a:gd name="connsiteX10" fmla="*/ 749037 w 1498074"/>
                <a:gd name="connsiteY10" fmla="*/ 1497842 h 1497841"/>
                <a:gd name="connsiteX11" fmla="*/ 749037 w 1498074"/>
                <a:gd name="connsiteY11" fmla="*/ 1497842 h 1497841"/>
                <a:gd name="connsiteX12" fmla="*/ 609679 w 1498074"/>
                <a:gd name="connsiteY12" fmla="*/ 1358507 h 1497841"/>
                <a:gd name="connsiteX13" fmla="*/ 609679 w 1498074"/>
                <a:gd name="connsiteY13" fmla="*/ 888248 h 1497841"/>
                <a:gd name="connsiteX14" fmla="*/ 139358 w 1498074"/>
                <a:gd name="connsiteY14" fmla="*/ 888248 h 1497841"/>
                <a:gd name="connsiteX15" fmla="*/ 0 w 1498074"/>
                <a:gd name="connsiteY15" fmla="*/ 748913 h 1497841"/>
                <a:gd name="connsiteX16" fmla="*/ 0 w 1498074"/>
                <a:gd name="connsiteY16" fmla="*/ 748913 h 1497841"/>
                <a:gd name="connsiteX17" fmla="*/ 139358 w 1498074"/>
                <a:gd name="connsiteY17" fmla="*/ 609578 h 1497841"/>
                <a:gd name="connsiteX18" fmla="*/ 609679 w 1498074"/>
                <a:gd name="connsiteY18" fmla="*/ 609578 h 1497841"/>
                <a:gd name="connsiteX19" fmla="*/ 609679 w 1498074"/>
                <a:gd name="connsiteY19" fmla="*/ 139335 h 1497841"/>
                <a:gd name="connsiteX20" fmla="*/ 749037 w 1498074"/>
                <a:gd name="connsiteY20" fmla="*/ 0 h 1497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8074" h="1497841">
                  <a:moveTo>
                    <a:pt x="749037" y="0"/>
                  </a:moveTo>
                  <a:lnTo>
                    <a:pt x="749037" y="0"/>
                  </a:lnTo>
                  <a:cubicBezTo>
                    <a:pt x="825679" y="0"/>
                    <a:pt x="888395" y="62690"/>
                    <a:pt x="888395" y="139335"/>
                  </a:cubicBezTo>
                  <a:lnTo>
                    <a:pt x="888395" y="609578"/>
                  </a:lnTo>
                  <a:lnTo>
                    <a:pt x="1358716" y="609578"/>
                  </a:lnTo>
                  <a:cubicBezTo>
                    <a:pt x="1435358" y="609578"/>
                    <a:pt x="1498074" y="672284"/>
                    <a:pt x="1498074" y="748913"/>
                  </a:cubicBezTo>
                  <a:lnTo>
                    <a:pt x="1498074" y="748913"/>
                  </a:lnTo>
                  <a:cubicBezTo>
                    <a:pt x="1498074" y="825543"/>
                    <a:pt x="1435374" y="888248"/>
                    <a:pt x="1358716" y="888248"/>
                  </a:cubicBezTo>
                  <a:lnTo>
                    <a:pt x="888395" y="888248"/>
                  </a:lnTo>
                  <a:lnTo>
                    <a:pt x="888395" y="1358507"/>
                  </a:lnTo>
                  <a:cubicBezTo>
                    <a:pt x="888395" y="1435137"/>
                    <a:pt x="825695" y="1497842"/>
                    <a:pt x="749037" y="1497842"/>
                  </a:cubicBezTo>
                  <a:lnTo>
                    <a:pt x="749037" y="1497842"/>
                  </a:lnTo>
                  <a:cubicBezTo>
                    <a:pt x="672395" y="1497842"/>
                    <a:pt x="609679" y="1435152"/>
                    <a:pt x="609679" y="1358507"/>
                  </a:cubicBezTo>
                  <a:lnTo>
                    <a:pt x="609679" y="888248"/>
                  </a:lnTo>
                  <a:lnTo>
                    <a:pt x="139358" y="888248"/>
                  </a:lnTo>
                  <a:cubicBezTo>
                    <a:pt x="62716" y="888248"/>
                    <a:pt x="0" y="825558"/>
                    <a:pt x="0" y="748913"/>
                  </a:cubicBezTo>
                  <a:lnTo>
                    <a:pt x="0" y="748913"/>
                  </a:lnTo>
                  <a:cubicBezTo>
                    <a:pt x="0" y="672284"/>
                    <a:pt x="62700" y="609578"/>
                    <a:pt x="139358" y="609578"/>
                  </a:cubicBezTo>
                  <a:lnTo>
                    <a:pt x="609679" y="609578"/>
                  </a:lnTo>
                  <a:lnTo>
                    <a:pt x="609679" y="139335"/>
                  </a:lnTo>
                  <a:cubicBezTo>
                    <a:pt x="609679" y="62705"/>
                    <a:pt x="672380" y="0"/>
                    <a:pt x="749037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6641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 smtClean="0"/>
              <a:t>L&amp;D Initiatives &amp;</a:t>
            </a:r>
            <a:br>
              <a:rPr lang="en-GB" b="1" dirty="0" smtClean="0"/>
            </a:br>
            <a:r>
              <a:rPr lang="en-GB" b="1" dirty="0" smtClean="0"/>
              <a:t>Solutions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243" y="2197443"/>
            <a:ext cx="5190066" cy="4572000"/>
          </a:xfrm>
        </p:spPr>
        <p:txBody>
          <a:bodyPr>
            <a:normAutofit/>
          </a:bodyPr>
          <a:lstStyle/>
          <a:p>
            <a:r>
              <a:rPr lang="en-GB" sz="2000" b="1" dirty="0"/>
              <a:t>What do we current offer as an L&amp;D function?</a:t>
            </a:r>
          </a:p>
          <a:p>
            <a:r>
              <a:rPr lang="en-GB" sz="2000" b="1" dirty="0"/>
              <a:t>What is the most value that we deliver to our learners?</a:t>
            </a:r>
          </a:p>
          <a:p>
            <a:pPr lvl="1"/>
            <a:r>
              <a:rPr lang="en-GB" b="1" dirty="0"/>
              <a:t>How do we know this? Proof?</a:t>
            </a:r>
          </a:p>
          <a:p>
            <a:r>
              <a:rPr lang="en-GB" sz="2000" b="1" dirty="0"/>
              <a:t>How do we currently communicate our </a:t>
            </a:r>
            <a:r>
              <a:rPr lang="en-GB" sz="2000" b="1" dirty="0" smtClean="0"/>
              <a:t>initiatives and solutions to </a:t>
            </a:r>
            <a:r>
              <a:rPr lang="en-GB" sz="2000" b="1" dirty="0"/>
              <a:t>our learners and stakeholders?</a:t>
            </a:r>
          </a:p>
          <a:p>
            <a:r>
              <a:rPr lang="en-GB" sz="2000" b="1" dirty="0"/>
              <a:t>How do we </a:t>
            </a:r>
            <a:r>
              <a:rPr lang="en-GB" sz="2000" b="1" dirty="0" smtClean="0"/>
              <a:t>create, design and delivery </a:t>
            </a:r>
            <a:r>
              <a:rPr lang="en-GB" sz="2000" b="1" dirty="0"/>
              <a:t>our </a:t>
            </a:r>
            <a:r>
              <a:rPr lang="en-GB" sz="2000" b="1" dirty="0" smtClean="0"/>
              <a:t>initiatives and solutions?</a:t>
            </a:r>
            <a:endParaRPr lang="en-GB" sz="2000" b="1" dirty="0"/>
          </a:p>
          <a:p>
            <a:r>
              <a:rPr lang="en-GB" sz="2000" b="1" dirty="0"/>
              <a:t>How do we measure our value to the </a:t>
            </a:r>
            <a:r>
              <a:rPr lang="en-GB" sz="2000" b="1" dirty="0" smtClean="0"/>
              <a:t>organisation?</a:t>
            </a: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4" name="Рисунок 47">
            <a:extLst>
              <a:ext uri="{FF2B5EF4-FFF2-40B4-BE49-F238E27FC236}">
                <a16:creationId xmlns="" xmlns:a16="http://schemas.microsoft.com/office/drawing/2014/main" id="{47661EFD-9BE8-45C5-84CA-9D34BDB19D2C}"/>
              </a:ext>
            </a:extLst>
          </p:cNvPr>
          <p:cNvGrpSpPr/>
          <p:nvPr/>
        </p:nvGrpSpPr>
        <p:grpSpPr>
          <a:xfrm>
            <a:off x="2194039" y="1672811"/>
            <a:ext cx="968609" cy="1049263"/>
            <a:chOff x="4143359" y="1314450"/>
            <a:chExt cx="3904518" cy="4229633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76C03AD7-0ED7-47BA-85F1-45C065BA79CE}"/>
                </a:ext>
              </a:extLst>
            </p:cNvPr>
            <p:cNvSpPr/>
            <p:nvPr/>
          </p:nvSpPr>
          <p:spPr>
            <a:xfrm>
              <a:off x="6209973" y="2476980"/>
              <a:ext cx="1837905" cy="3067103"/>
            </a:xfrm>
            <a:custGeom>
              <a:avLst/>
              <a:gdLst>
                <a:gd name="connsiteX0" fmla="*/ 1033756 w 1837905"/>
                <a:gd name="connsiteY0" fmla="*/ 2784213 h 3067103"/>
                <a:gd name="connsiteX1" fmla="*/ 1837905 w 1837905"/>
                <a:gd name="connsiteY1" fmla="*/ 1435502 h 3067103"/>
                <a:gd name="connsiteX2" fmla="*/ 1837905 w 1837905"/>
                <a:gd name="connsiteY2" fmla="*/ 162293 h 3067103"/>
                <a:gd name="connsiteX3" fmla="*/ 1675585 w 1837905"/>
                <a:gd name="connsiteY3" fmla="*/ 0 h 3067103"/>
                <a:gd name="connsiteX4" fmla="*/ 1513235 w 1837905"/>
                <a:gd name="connsiteY4" fmla="*/ 162293 h 3067103"/>
                <a:gd name="connsiteX5" fmla="*/ 1513235 w 1837905"/>
                <a:gd name="connsiteY5" fmla="*/ 1167421 h 3067103"/>
                <a:gd name="connsiteX6" fmla="*/ 639467 w 1837905"/>
                <a:gd name="connsiteY6" fmla="*/ 2070979 h 3067103"/>
                <a:gd name="connsiteX7" fmla="*/ 474999 w 1837905"/>
                <a:gd name="connsiteY7" fmla="*/ 1911992 h 3067103"/>
                <a:gd name="connsiteX8" fmla="*/ 942090 w 1837905"/>
                <a:gd name="connsiteY8" fmla="*/ 1429012 h 3067103"/>
                <a:gd name="connsiteX9" fmla="*/ 931805 w 1837905"/>
                <a:gd name="connsiteY9" fmla="*/ 1193060 h 3067103"/>
                <a:gd name="connsiteX10" fmla="*/ 687327 w 1837905"/>
                <a:gd name="connsiteY10" fmla="*/ 1194431 h 3067103"/>
                <a:gd name="connsiteX11" fmla="*/ 0 w 1837905"/>
                <a:gd name="connsiteY11" fmla="*/ 1885926 h 3067103"/>
                <a:gd name="connsiteX12" fmla="*/ 0 w 1837905"/>
                <a:gd name="connsiteY12" fmla="*/ 3067103 h 3067103"/>
                <a:gd name="connsiteX13" fmla="*/ 1033710 w 1837905"/>
                <a:gd name="connsiteY13" fmla="*/ 3067103 h 3067103"/>
                <a:gd name="connsiteX14" fmla="*/ 1033710 w 1837905"/>
                <a:gd name="connsiteY14" fmla="*/ 2784213 h 3067103"/>
                <a:gd name="connsiteX15" fmla="*/ 1033741 w 1837905"/>
                <a:gd name="connsiteY15" fmla="*/ 278421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37905" h="3067103">
                  <a:moveTo>
                    <a:pt x="1033756" y="2784213"/>
                  </a:moveTo>
                  <a:lnTo>
                    <a:pt x="1837905" y="1435502"/>
                  </a:lnTo>
                  <a:lnTo>
                    <a:pt x="1837905" y="162293"/>
                  </a:lnTo>
                  <a:cubicBezTo>
                    <a:pt x="1837905" y="72821"/>
                    <a:pt x="1765072" y="0"/>
                    <a:pt x="1675585" y="0"/>
                  </a:cubicBezTo>
                  <a:cubicBezTo>
                    <a:pt x="1586068" y="0"/>
                    <a:pt x="1513235" y="72821"/>
                    <a:pt x="1513235" y="162293"/>
                  </a:cubicBezTo>
                  <a:lnTo>
                    <a:pt x="1513235" y="1167421"/>
                  </a:lnTo>
                  <a:lnTo>
                    <a:pt x="639467" y="2070979"/>
                  </a:lnTo>
                  <a:lnTo>
                    <a:pt x="474999" y="1911992"/>
                  </a:lnTo>
                  <a:lnTo>
                    <a:pt x="942090" y="1429012"/>
                  </a:lnTo>
                  <a:cubicBezTo>
                    <a:pt x="1000478" y="1360594"/>
                    <a:pt x="996715" y="1256923"/>
                    <a:pt x="931805" y="1193060"/>
                  </a:cubicBezTo>
                  <a:cubicBezTo>
                    <a:pt x="864031" y="1126409"/>
                    <a:pt x="754355" y="1126973"/>
                    <a:pt x="687327" y="1194431"/>
                  </a:cubicBezTo>
                  <a:lnTo>
                    <a:pt x="0" y="1885926"/>
                  </a:lnTo>
                  <a:lnTo>
                    <a:pt x="0" y="3067103"/>
                  </a:lnTo>
                  <a:lnTo>
                    <a:pt x="1033710" y="3067103"/>
                  </a:lnTo>
                  <a:lnTo>
                    <a:pt x="1033710" y="2784213"/>
                  </a:lnTo>
                  <a:lnTo>
                    <a:pt x="1033741" y="2784213"/>
                  </a:ln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CEAA4B16-A842-4382-88A7-236DB624DA42}"/>
                </a:ext>
              </a:extLst>
            </p:cNvPr>
            <p:cNvSpPr/>
            <p:nvPr/>
          </p:nvSpPr>
          <p:spPr>
            <a:xfrm>
              <a:off x="4143359" y="2476980"/>
              <a:ext cx="1837905" cy="3067103"/>
            </a:xfrm>
            <a:custGeom>
              <a:avLst/>
              <a:gdLst>
                <a:gd name="connsiteX0" fmla="*/ 1837905 w 1837905"/>
                <a:gd name="connsiteY0" fmla="*/ 3067103 h 3067103"/>
                <a:gd name="connsiteX1" fmla="*/ 1837905 w 1837905"/>
                <a:gd name="connsiteY1" fmla="*/ 1885926 h 3067103"/>
                <a:gd name="connsiteX2" fmla="*/ 1150578 w 1837905"/>
                <a:gd name="connsiteY2" fmla="*/ 1194431 h 3067103"/>
                <a:gd name="connsiteX3" fmla="*/ 906100 w 1837905"/>
                <a:gd name="connsiteY3" fmla="*/ 1193060 h 3067103"/>
                <a:gd name="connsiteX4" fmla="*/ 895815 w 1837905"/>
                <a:gd name="connsiteY4" fmla="*/ 1429012 h 3067103"/>
                <a:gd name="connsiteX5" fmla="*/ 1362876 w 1837905"/>
                <a:gd name="connsiteY5" fmla="*/ 1911992 h 3067103"/>
                <a:gd name="connsiteX6" fmla="*/ 1198438 w 1837905"/>
                <a:gd name="connsiteY6" fmla="*/ 2070979 h 3067103"/>
                <a:gd name="connsiteX7" fmla="*/ 324671 w 1837905"/>
                <a:gd name="connsiteY7" fmla="*/ 1167421 h 3067103"/>
                <a:gd name="connsiteX8" fmla="*/ 324671 w 1837905"/>
                <a:gd name="connsiteY8" fmla="*/ 162293 h 3067103"/>
                <a:gd name="connsiteX9" fmla="*/ 162320 w 1837905"/>
                <a:gd name="connsiteY9" fmla="*/ 0 h 3067103"/>
                <a:gd name="connsiteX10" fmla="*/ 0 w 1837905"/>
                <a:gd name="connsiteY10" fmla="*/ 162293 h 3067103"/>
                <a:gd name="connsiteX11" fmla="*/ 0 w 1837905"/>
                <a:gd name="connsiteY11" fmla="*/ 1435502 h 3067103"/>
                <a:gd name="connsiteX12" fmla="*/ 804149 w 1837905"/>
                <a:gd name="connsiteY12" fmla="*/ 2784213 h 3067103"/>
                <a:gd name="connsiteX13" fmla="*/ 804149 w 1837905"/>
                <a:gd name="connsiteY13" fmla="*/ 3067103 h 3067103"/>
                <a:gd name="connsiteX14" fmla="*/ 1837890 w 1837905"/>
                <a:gd name="connsiteY14" fmla="*/ 306710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7905" h="3067103">
                  <a:moveTo>
                    <a:pt x="1837905" y="3067103"/>
                  </a:moveTo>
                  <a:lnTo>
                    <a:pt x="1837905" y="1885926"/>
                  </a:lnTo>
                  <a:lnTo>
                    <a:pt x="1150578" y="1194431"/>
                  </a:lnTo>
                  <a:cubicBezTo>
                    <a:pt x="1083551" y="1127003"/>
                    <a:pt x="973875" y="1126379"/>
                    <a:pt x="906100" y="1193060"/>
                  </a:cubicBezTo>
                  <a:cubicBezTo>
                    <a:pt x="841191" y="1256923"/>
                    <a:pt x="837442" y="1360594"/>
                    <a:pt x="895815" y="1429012"/>
                  </a:cubicBezTo>
                  <a:lnTo>
                    <a:pt x="1362876" y="1911992"/>
                  </a:lnTo>
                  <a:lnTo>
                    <a:pt x="1198438" y="2070979"/>
                  </a:lnTo>
                  <a:lnTo>
                    <a:pt x="324671" y="1167421"/>
                  </a:lnTo>
                  <a:lnTo>
                    <a:pt x="324671" y="162293"/>
                  </a:lnTo>
                  <a:cubicBezTo>
                    <a:pt x="324671" y="72821"/>
                    <a:pt x="251838" y="0"/>
                    <a:pt x="162320" y="0"/>
                  </a:cubicBezTo>
                  <a:cubicBezTo>
                    <a:pt x="72833" y="0"/>
                    <a:pt x="0" y="72821"/>
                    <a:pt x="0" y="162293"/>
                  </a:cubicBezTo>
                  <a:lnTo>
                    <a:pt x="0" y="1435502"/>
                  </a:lnTo>
                  <a:lnTo>
                    <a:pt x="804149" y="2784213"/>
                  </a:lnTo>
                  <a:lnTo>
                    <a:pt x="804149" y="3067103"/>
                  </a:lnTo>
                  <a:lnTo>
                    <a:pt x="1837890" y="3067103"/>
                  </a:ln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84C62391-2287-43DB-8361-AD216A8A1D5C}"/>
                </a:ext>
              </a:extLst>
            </p:cNvPr>
            <p:cNvSpPr/>
            <p:nvPr/>
          </p:nvSpPr>
          <p:spPr>
            <a:xfrm>
              <a:off x="4792030" y="1773206"/>
              <a:ext cx="1252117" cy="1251926"/>
            </a:xfrm>
            <a:custGeom>
              <a:avLst/>
              <a:gdLst>
                <a:gd name="connsiteX0" fmla="*/ 626059 w 1252117"/>
                <a:gd name="connsiteY0" fmla="*/ 0 h 1251926"/>
                <a:gd name="connsiteX1" fmla="*/ 626059 w 1252117"/>
                <a:gd name="connsiteY1" fmla="*/ 0 h 1251926"/>
                <a:gd name="connsiteX2" fmla="*/ 742531 w 1252117"/>
                <a:gd name="connsiteY2" fmla="*/ 116453 h 1251926"/>
                <a:gd name="connsiteX3" fmla="*/ 742531 w 1252117"/>
                <a:gd name="connsiteY3" fmla="*/ 509503 h 1251926"/>
                <a:gd name="connsiteX4" fmla="*/ 1135646 w 1252117"/>
                <a:gd name="connsiteY4" fmla="*/ 509503 h 1251926"/>
                <a:gd name="connsiteX5" fmla="*/ 1252118 w 1252117"/>
                <a:gd name="connsiteY5" fmla="*/ 625956 h 1251926"/>
                <a:gd name="connsiteX6" fmla="*/ 1252118 w 1252117"/>
                <a:gd name="connsiteY6" fmla="*/ 625956 h 1251926"/>
                <a:gd name="connsiteX7" fmla="*/ 1135646 w 1252117"/>
                <a:gd name="connsiteY7" fmla="*/ 742408 h 1251926"/>
                <a:gd name="connsiteX8" fmla="*/ 742531 w 1252117"/>
                <a:gd name="connsiteY8" fmla="*/ 742408 h 1251926"/>
                <a:gd name="connsiteX9" fmla="*/ 742531 w 1252117"/>
                <a:gd name="connsiteY9" fmla="*/ 1135474 h 1251926"/>
                <a:gd name="connsiteX10" fmla="*/ 626059 w 1252117"/>
                <a:gd name="connsiteY10" fmla="*/ 1251926 h 1251926"/>
                <a:gd name="connsiteX11" fmla="*/ 626059 w 1252117"/>
                <a:gd name="connsiteY11" fmla="*/ 1251926 h 1251926"/>
                <a:gd name="connsiteX12" fmla="*/ 509587 w 1252117"/>
                <a:gd name="connsiteY12" fmla="*/ 1135474 h 1251926"/>
                <a:gd name="connsiteX13" fmla="*/ 509587 w 1252117"/>
                <a:gd name="connsiteY13" fmla="*/ 742408 h 1251926"/>
                <a:gd name="connsiteX14" fmla="*/ 116472 w 1252117"/>
                <a:gd name="connsiteY14" fmla="*/ 742408 h 1251926"/>
                <a:gd name="connsiteX15" fmla="*/ 0 w 1252117"/>
                <a:gd name="connsiteY15" fmla="*/ 625956 h 1251926"/>
                <a:gd name="connsiteX16" fmla="*/ 0 w 1252117"/>
                <a:gd name="connsiteY16" fmla="*/ 625956 h 1251926"/>
                <a:gd name="connsiteX17" fmla="*/ 116472 w 1252117"/>
                <a:gd name="connsiteY17" fmla="*/ 509503 h 1251926"/>
                <a:gd name="connsiteX18" fmla="*/ 509587 w 1252117"/>
                <a:gd name="connsiteY18" fmla="*/ 509503 h 1251926"/>
                <a:gd name="connsiteX19" fmla="*/ 509587 w 1252117"/>
                <a:gd name="connsiteY19" fmla="*/ 116453 h 1251926"/>
                <a:gd name="connsiteX20" fmla="*/ 626059 w 1252117"/>
                <a:gd name="connsiteY20" fmla="*/ 0 h 1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2117" h="1251926">
                  <a:moveTo>
                    <a:pt x="626059" y="0"/>
                  </a:moveTo>
                  <a:lnTo>
                    <a:pt x="626059" y="0"/>
                  </a:lnTo>
                  <a:cubicBezTo>
                    <a:pt x="690115" y="0"/>
                    <a:pt x="742531" y="52407"/>
                    <a:pt x="742531" y="116453"/>
                  </a:cubicBezTo>
                  <a:lnTo>
                    <a:pt x="742531" y="509503"/>
                  </a:lnTo>
                  <a:lnTo>
                    <a:pt x="1135646" y="509503"/>
                  </a:lnTo>
                  <a:cubicBezTo>
                    <a:pt x="1199703" y="509503"/>
                    <a:pt x="1252118" y="561910"/>
                    <a:pt x="1252118" y="625956"/>
                  </a:cubicBezTo>
                  <a:lnTo>
                    <a:pt x="1252118" y="625956"/>
                  </a:lnTo>
                  <a:cubicBezTo>
                    <a:pt x="1252118" y="690001"/>
                    <a:pt x="1199703" y="742408"/>
                    <a:pt x="1135646" y="742408"/>
                  </a:cubicBezTo>
                  <a:lnTo>
                    <a:pt x="742531" y="742408"/>
                  </a:lnTo>
                  <a:lnTo>
                    <a:pt x="742531" y="1135474"/>
                  </a:lnTo>
                  <a:cubicBezTo>
                    <a:pt x="742531" y="1199520"/>
                    <a:pt x="690115" y="1251926"/>
                    <a:pt x="626059" y="1251926"/>
                  </a:cubicBezTo>
                  <a:lnTo>
                    <a:pt x="626059" y="1251926"/>
                  </a:lnTo>
                  <a:cubicBezTo>
                    <a:pt x="562003" y="1251926"/>
                    <a:pt x="509587" y="1199520"/>
                    <a:pt x="509587" y="1135474"/>
                  </a:cubicBezTo>
                  <a:lnTo>
                    <a:pt x="509587" y="742408"/>
                  </a:lnTo>
                  <a:lnTo>
                    <a:pt x="116472" y="742408"/>
                  </a:lnTo>
                  <a:cubicBezTo>
                    <a:pt x="52415" y="742408"/>
                    <a:pt x="0" y="690001"/>
                    <a:pt x="0" y="625956"/>
                  </a:cubicBezTo>
                  <a:lnTo>
                    <a:pt x="0" y="625956"/>
                  </a:lnTo>
                  <a:cubicBezTo>
                    <a:pt x="0" y="561910"/>
                    <a:pt x="52415" y="509503"/>
                    <a:pt x="116472" y="509503"/>
                  </a:cubicBezTo>
                  <a:lnTo>
                    <a:pt x="509587" y="509503"/>
                  </a:lnTo>
                  <a:lnTo>
                    <a:pt x="509587" y="116453"/>
                  </a:lnTo>
                  <a:cubicBezTo>
                    <a:pt x="509587" y="52407"/>
                    <a:pt x="562003" y="0"/>
                    <a:pt x="626059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E18A826B-1A5C-427E-B9F6-FDF7A1986532}"/>
                </a:ext>
              </a:extLst>
            </p:cNvPr>
            <p:cNvSpPr/>
            <p:nvPr/>
          </p:nvSpPr>
          <p:spPr>
            <a:xfrm>
              <a:off x="6893490" y="1377734"/>
              <a:ext cx="917268" cy="917117"/>
            </a:xfrm>
            <a:custGeom>
              <a:avLst/>
              <a:gdLst>
                <a:gd name="connsiteX0" fmla="*/ 458634 w 917268"/>
                <a:gd name="connsiteY0" fmla="*/ 0 h 917117"/>
                <a:gd name="connsiteX1" fmla="*/ 458634 w 917268"/>
                <a:gd name="connsiteY1" fmla="*/ 0 h 917117"/>
                <a:gd name="connsiteX2" fmla="*/ 543962 w 917268"/>
                <a:gd name="connsiteY2" fmla="*/ 85313 h 917117"/>
                <a:gd name="connsiteX3" fmla="*/ 543962 w 917268"/>
                <a:gd name="connsiteY3" fmla="*/ 373246 h 917117"/>
                <a:gd name="connsiteX4" fmla="*/ 831942 w 917268"/>
                <a:gd name="connsiteY4" fmla="*/ 373246 h 917117"/>
                <a:gd name="connsiteX5" fmla="*/ 917269 w 917268"/>
                <a:gd name="connsiteY5" fmla="*/ 458559 h 917117"/>
                <a:gd name="connsiteX6" fmla="*/ 917269 w 917268"/>
                <a:gd name="connsiteY6" fmla="*/ 458559 h 917117"/>
                <a:gd name="connsiteX7" fmla="*/ 831942 w 917268"/>
                <a:gd name="connsiteY7" fmla="*/ 543872 h 917117"/>
                <a:gd name="connsiteX8" fmla="*/ 543962 w 917268"/>
                <a:gd name="connsiteY8" fmla="*/ 543872 h 917117"/>
                <a:gd name="connsiteX9" fmla="*/ 543962 w 917268"/>
                <a:gd name="connsiteY9" fmla="*/ 831804 h 917117"/>
                <a:gd name="connsiteX10" fmla="*/ 458634 w 917268"/>
                <a:gd name="connsiteY10" fmla="*/ 917118 h 917117"/>
                <a:gd name="connsiteX11" fmla="*/ 458634 w 917268"/>
                <a:gd name="connsiteY11" fmla="*/ 917118 h 917117"/>
                <a:gd name="connsiteX12" fmla="*/ 373307 w 917268"/>
                <a:gd name="connsiteY12" fmla="*/ 831804 h 917117"/>
                <a:gd name="connsiteX13" fmla="*/ 373307 w 917268"/>
                <a:gd name="connsiteY13" fmla="*/ 543872 h 917117"/>
                <a:gd name="connsiteX14" fmla="*/ 85327 w 917268"/>
                <a:gd name="connsiteY14" fmla="*/ 543872 h 917117"/>
                <a:gd name="connsiteX15" fmla="*/ 0 w 917268"/>
                <a:gd name="connsiteY15" fmla="*/ 458559 h 917117"/>
                <a:gd name="connsiteX16" fmla="*/ 0 w 917268"/>
                <a:gd name="connsiteY16" fmla="*/ 458559 h 917117"/>
                <a:gd name="connsiteX17" fmla="*/ 85327 w 917268"/>
                <a:gd name="connsiteY17" fmla="*/ 373246 h 917117"/>
                <a:gd name="connsiteX18" fmla="*/ 373307 w 917268"/>
                <a:gd name="connsiteY18" fmla="*/ 373246 h 917117"/>
                <a:gd name="connsiteX19" fmla="*/ 373307 w 917268"/>
                <a:gd name="connsiteY19" fmla="*/ 85313 h 917117"/>
                <a:gd name="connsiteX20" fmla="*/ 458634 w 917268"/>
                <a:gd name="connsiteY20" fmla="*/ 0 h 91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17268" h="917117">
                  <a:moveTo>
                    <a:pt x="458634" y="0"/>
                  </a:moveTo>
                  <a:lnTo>
                    <a:pt x="458634" y="0"/>
                  </a:lnTo>
                  <a:cubicBezTo>
                    <a:pt x="505564" y="0"/>
                    <a:pt x="543962" y="38391"/>
                    <a:pt x="543962" y="85313"/>
                  </a:cubicBezTo>
                  <a:lnTo>
                    <a:pt x="543962" y="373246"/>
                  </a:lnTo>
                  <a:lnTo>
                    <a:pt x="831942" y="373246"/>
                  </a:lnTo>
                  <a:cubicBezTo>
                    <a:pt x="878872" y="373246"/>
                    <a:pt x="917269" y="411636"/>
                    <a:pt x="917269" y="458559"/>
                  </a:cubicBezTo>
                  <a:lnTo>
                    <a:pt x="917269" y="458559"/>
                  </a:lnTo>
                  <a:cubicBezTo>
                    <a:pt x="917269" y="505481"/>
                    <a:pt x="878872" y="543872"/>
                    <a:pt x="831942" y="543872"/>
                  </a:cubicBezTo>
                  <a:lnTo>
                    <a:pt x="543962" y="543872"/>
                  </a:lnTo>
                  <a:lnTo>
                    <a:pt x="543962" y="831804"/>
                  </a:lnTo>
                  <a:cubicBezTo>
                    <a:pt x="543962" y="878727"/>
                    <a:pt x="505564" y="917118"/>
                    <a:pt x="458634" y="917118"/>
                  </a:cubicBezTo>
                  <a:lnTo>
                    <a:pt x="458634" y="917118"/>
                  </a:lnTo>
                  <a:cubicBezTo>
                    <a:pt x="411705" y="917118"/>
                    <a:pt x="373307" y="878727"/>
                    <a:pt x="373307" y="831804"/>
                  </a:cubicBezTo>
                  <a:lnTo>
                    <a:pt x="373307" y="543872"/>
                  </a:lnTo>
                  <a:lnTo>
                    <a:pt x="85327" y="543872"/>
                  </a:lnTo>
                  <a:cubicBezTo>
                    <a:pt x="38397" y="543872"/>
                    <a:pt x="0" y="505481"/>
                    <a:pt x="0" y="458559"/>
                  </a:cubicBezTo>
                  <a:lnTo>
                    <a:pt x="0" y="458559"/>
                  </a:lnTo>
                  <a:cubicBezTo>
                    <a:pt x="0" y="411636"/>
                    <a:pt x="38397" y="373246"/>
                    <a:pt x="85327" y="373246"/>
                  </a:cubicBezTo>
                  <a:lnTo>
                    <a:pt x="373307" y="373246"/>
                  </a:lnTo>
                  <a:lnTo>
                    <a:pt x="373307" y="85313"/>
                  </a:lnTo>
                  <a:cubicBezTo>
                    <a:pt x="373307" y="38391"/>
                    <a:pt x="411705" y="0"/>
                    <a:pt x="458634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135F050E-3191-4473-BD21-E3346D6313A8}"/>
                </a:ext>
              </a:extLst>
            </p:cNvPr>
            <p:cNvSpPr/>
            <p:nvPr/>
          </p:nvSpPr>
          <p:spPr>
            <a:xfrm>
              <a:off x="4583130" y="1314450"/>
              <a:ext cx="543961" cy="543872"/>
            </a:xfrm>
            <a:custGeom>
              <a:avLst/>
              <a:gdLst>
                <a:gd name="connsiteX0" fmla="*/ 271981 w 543961"/>
                <a:gd name="connsiteY0" fmla="*/ 0 h 543872"/>
                <a:gd name="connsiteX1" fmla="*/ 271981 w 543961"/>
                <a:gd name="connsiteY1" fmla="*/ 0 h 543872"/>
                <a:gd name="connsiteX2" fmla="*/ 322583 w 543961"/>
                <a:gd name="connsiteY2" fmla="*/ 50594 h 543872"/>
                <a:gd name="connsiteX3" fmla="*/ 322583 w 543961"/>
                <a:gd name="connsiteY3" fmla="*/ 221342 h 543872"/>
                <a:gd name="connsiteX4" fmla="*/ 493360 w 543961"/>
                <a:gd name="connsiteY4" fmla="*/ 221342 h 543872"/>
                <a:gd name="connsiteX5" fmla="*/ 543962 w 543961"/>
                <a:gd name="connsiteY5" fmla="*/ 271936 h 543872"/>
                <a:gd name="connsiteX6" fmla="*/ 543962 w 543961"/>
                <a:gd name="connsiteY6" fmla="*/ 271936 h 543872"/>
                <a:gd name="connsiteX7" fmla="*/ 493360 w 543961"/>
                <a:gd name="connsiteY7" fmla="*/ 322530 h 543872"/>
                <a:gd name="connsiteX8" fmla="*/ 322583 w 543961"/>
                <a:gd name="connsiteY8" fmla="*/ 322530 h 543872"/>
                <a:gd name="connsiteX9" fmla="*/ 322583 w 543961"/>
                <a:gd name="connsiteY9" fmla="*/ 493278 h 543872"/>
                <a:gd name="connsiteX10" fmla="*/ 271981 w 543961"/>
                <a:gd name="connsiteY10" fmla="*/ 543872 h 543872"/>
                <a:gd name="connsiteX11" fmla="*/ 271981 w 543961"/>
                <a:gd name="connsiteY11" fmla="*/ 543872 h 543872"/>
                <a:gd name="connsiteX12" fmla="*/ 221379 w 543961"/>
                <a:gd name="connsiteY12" fmla="*/ 493278 h 543872"/>
                <a:gd name="connsiteX13" fmla="*/ 221379 w 543961"/>
                <a:gd name="connsiteY13" fmla="*/ 322530 h 543872"/>
                <a:gd name="connsiteX14" fmla="*/ 50602 w 543961"/>
                <a:gd name="connsiteY14" fmla="*/ 322530 h 543872"/>
                <a:gd name="connsiteX15" fmla="*/ 0 w 543961"/>
                <a:gd name="connsiteY15" fmla="*/ 271936 h 543872"/>
                <a:gd name="connsiteX16" fmla="*/ 0 w 543961"/>
                <a:gd name="connsiteY16" fmla="*/ 271936 h 543872"/>
                <a:gd name="connsiteX17" fmla="*/ 50602 w 543961"/>
                <a:gd name="connsiteY17" fmla="*/ 221342 h 543872"/>
                <a:gd name="connsiteX18" fmla="*/ 221379 w 543961"/>
                <a:gd name="connsiteY18" fmla="*/ 221342 h 543872"/>
                <a:gd name="connsiteX19" fmla="*/ 221379 w 543961"/>
                <a:gd name="connsiteY19" fmla="*/ 50594 h 543872"/>
                <a:gd name="connsiteX20" fmla="*/ 271981 w 543961"/>
                <a:gd name="connsiteY20" fmla="*/ 0 h 54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3961" h="543872">
                  <a:moveTo>
                    <a:pt x="271981" y="0"/>
                  </a:moveTo>
                  <a:lnTo>
                    <a:pt x="271981" y="0"/>
                  </a:lnTo>
                  <a:cubicBezTo>
                    <a:pt x="299819" y="0"/>
                    <a:pt x="322583" y="22760"/>
                    <a:pt x="322583" y="50594"/>
                  </a:cubicBezTo>
                  <a:lnTo>
                    <a:pt x="322583" y="221342"/>
                  </a:lnTo>
                  <a:lnTo>
                    <a:pt x="493360" y="221342"/>
                  </a:lnTo>
                  <a:cubicBezTo>
                    <a:pt x="521198" y="221342"/>
                    <a:pt x="543962" y="244103"/>
                    <a:pt x="543962" y="271936"/>
                  </a:cubicBezTo>
                  <a:lnTo>
                    <a:pt x="543962" y="271936"/>
                  </a:lnTo>
                  <a:cubicBezTo>
                    <a:pt x="543962" y="299769"/>
                    <a:pt x="521198" y="322530"/>
                    <a:pt x="493360" y="322530"/>
                  </a:cubicBezTo>
                  <a:lnTo>
                    <a:pt x="322583" y="322530"/>
                  </a:lnTo>
                  <a:lnTo>
                    <a:pt x="322583" y="493278"/>
                  </a:lnTo>
                  <a:cubicBezTo>
                    <a:pt x="322583" y="521112"/>
                    <a:pt x="299819" y="543872"/>
                    <a:pt x="271981" y="543872"/>
                  </a:cubicBezTo>
                  <a:lnTo>
                    <a:pt x="271981" y="543872"/>
                  </a:lnTo>
                  <a:cubicBezTo>
                    <a:pt x="244143" y="543872"/>
                    <a:pt x="221379" y="521112"/>
                    <a:pt x="221379" y="493278"/>
                  </a:cubicBezTo>
                  <a:lnTo>
                    <a:pt x="221379" y="322530"/>
                  </a:lnTo>
                  <a:lnTo>
                    <a:pt x="50602" y="322530"/>
                  </a:lnTo>
                  <a:cubicBezTo>
                    <a:pt x="22764" y="322530"/>
                    <a:pt x="0" y="299769"/>
                    <a:pt x="0" y="271936"/>
                  </a:cubicBezTo>
                  <a:lnTo>
                    <a:pt x="0" y="271936"/>
                  </a:lnTo>
                  <a:cubicBezTo>
                    <a:pt x="0" y="244103"/>
                    <a:pt x="22764" y="221342"/>
                    <a:pt x="50602" y="221342"/>
                  </a:cubicBezTo>
                  <a:lnTo>
                    <a:pt x="221379" y="221342"/>
                  </a:lnTo>
                  <a:lnTo>
                    <a:pt x="221379" y="50594"/>
                  </a:lnTo>
                  <a:cubicBezTo>
                    <a:pt x="221379" y="22760"/>
                    <a:pt x="244143" y="0"/>
                    <a:pt x="271981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868D5F63-58CB-4BCF-951A-5D9834D73025}"/>
                </a:ext>
              </a:extLst>
            </p:cNvPr>
            <p:cNvSpPr/>
            <p:nvPr/>
          </p:nvSpPr>
          <p:spPr>
            <a:xfrm>
              <a:off x="5848215" y="2366865"/>
              <a:ext cx="1498074" cy="1497841"/>
            </a:xfrm>
            <a:custGeom>
              <a:avLst/>
              <a:gdLst>
                <a:gd name="connsiteX0" fmla="*/ 749037 w 1498074"/>
                <a:gd name="connsiteY0" fmla="*/ 0 h 1497841"/>
                <a:gd name="connsiteX1" fmla="*/ 749037 w 1498074"/>
                <a:gd name="connsiteY1" fmla="*/ 0 h 1497841"/>
                <a:gd name="connsiteX2" fmla="*/ 888395 w 1498074"/>
                <a:gd name="connsiteY2" fmla="*/ 139335 h 1497841"/>
                <a:gd name="connsiteX3" fmla="*/ 888395 w 1498074"/>
                <a:gd name="connsiteY3" fmla="*/ 609578 h 1497841"/>
                <a:gd name="connsiteX4" fmla="*/ 1358716 w 1498074"/>
                <a:gd name="connsiteY4" fmla="*/ 609578 h 1497841"/>
                <a:gd name="connsiteX5" fmla="*/ 1498074 w 1498074"/>
                <a:gd name="connsiteY5" fmla="*/ 748913 h 1497841"/>
                <a:gd name="connsiteX6" fmla="*/ 1498074 w 1498074"/>
                <a:gd name="connsiteY6" fmla="*/ 748913 h 1497841"/>
                <a:gd name="connsiteX7" fmla="*/ 1358716 w 1498074"/>
                <a:gd name="connsiteY7" fmla="*/ 888248 h 1497841"/>
                <a:gd name="connsiteX8" fmla="*/ 888395 w 1498074"/>
                <a:gd name="connsiteY8" fmla="*/ 888248 h 1497841"/>
                <a:gd name="connsiteX9" fmla="*/ 888395 w 1498074"/>
                <a:gd name="connsiteY9" fmla="*/ 1358507 h 1497841"/>
                <a:gd name="connsiteX10" fmla="*/ 749037 w 1498074"/>
                <a:gd name="connsiteY10" fmla="*/ 1497842 h 1497841"/>
                <a:gd name="connsiteX11" fmla="*/ 749037 w 1498074"/>
                <a:gd name="connsiteY11" fmla="*/ 1497842 h 1497841"/>
                <a:gd name="connsiteX12" fmla="*/ 609679 w 1498074"/>
                <a:gd name="connsiteY12" fmla="*/ 1358507 h 1497841"/>
                <a:gd name="connsiteX13" fmla="*/ 609679 w 1498074"/>
                <a:gd name="connsiteY13" fmla="*/ 888248 h 1497841"/>
                <a:gd name="connsiteX14" fmla="*/ 139358 w 1498074"/>
                <a:gd name="connsiteY14" fmla="*/ 888248 h 1497841"/>
                <a:gd name="connsiteX15" fmla="*/ 0 w 1498074"/>
                <a:gd name="connsiteY15" fmla="*/ 748913 h 1497841"/>
                <a:gd name="connsiteX16" fmla="*/ 0 w 1498074"/>
                <a:gd name="connsiteY16" fmla="*/ 748913 h 1497841"/>
                <a:gd name="connsiteX17" fmla="*/ 139358 w 1498074"/>
                <a:gd name="connsiteY17" fmla="*/ 609578 h 1497841"/>
                <a:gd name="connsiteX18" fmla="*/ 609679 w 1498074"/>
                <a:gd name="connsiteY18" fmla="*/ 609578 h 1497841"/>
                <a:gd name="connsiteX19" fmla="*/ 609679 w 1498074"/>
                <a:gd name="connsiteY19" fmla="*/ 139335 h 1497841"/>
                <a:gd name="connsiteX20" fmla="*/ 749037 w 1498074"/>
                <a:gd name="connsiteY20" fmla="*/ 0 h 1497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8074" h="1497841">
                  <a:moveTo>
                    <a:pt x="749037" y="0"/>
                  </a:moveTo>
                  <a:lnTo>
                    <a:pt x="749037" y="0"/>
                  </a:lnTo>
                  <a:cubicBezTo>
                    <a:pt x="825679" y="0"/>
                    <a:pt x="888395" y="62690"/>
                    <a:pt x="888395" y="139335"/>
                  </a:cubicBezTo>
                  <a:lnTo>
                    <a:pt x="888395" y="609578"/>
                  </a:lnTo>
                  <a:lnTo>
                    <a:pt x="1358716" y="609578"/>
                  </a:lnTo>
                  <a:cubicBezTo>
                    <a:pt x="1435358" y="609578"/>
                    <a:pt x="1498074" y="672284"/>
                    <a:pt x="1498074" y="748913"/>
                  </a:cubicBezTo>
                  <a:lnTo>
                    <a:pt x="1498074" y="748913"/>
                  </a:lnTo>
                  <a:cubicBezTo>
                    <a:pt x="1498074" y="825543"/>
                    <a:pt x="1435374" y="888248"/>
                    <a:pt x="1358716" y="888248"/>
                  </a:cubicBezTo>
                  <a:lnTo>
                    <a:pt x="888395" y="888248"/>
                  </a:lnTo>
                  <a:lnTo>
                    <a:pt x="888395" y="1358507"/>
                  </a:lnTo>
                  <a:cubicBezTo>
                    <a:pt x="888395" y="1435137"/>
                    <a:pt x="825695" y="1497842"/>
                    <a:pt x="749037" y="1497842"/>
                  </a:cubicBezTo>
                  <a:lnTo>
                    <a:pt x="749037" y="1497842"/>
                  </a:lnTo>
                  <a:cubicBezTo>
                    <a:pt x="672395" y="1497842"/>
                    <a:pt x="609679" y="1435152"/>
                    <a:pt x="609679" y="1358507"/>
                  </a:cubicBezTo>
                  <a:lnTo>
                    <a:pt x="609679" y="888248"/>
                  </a:lnTo>
                  <a:lnTo>
                    <a:pt x="139358" y="888248"/>
                  </a:lnTo>
                  <a:cubicBezTo>
                    <a:pt x="62716" y="888248"/>
                    <a:pt x="0" y="825558"/>
                    <a:pt x="0" y="748913"/>
                  </a:cubicBezTo>
                  <a:lnTo>
                    <a:pt x="0" y="748913"/>
                  </a:lnTo>
                  <a:cubicBezTo>
                    <a:pt x="0" y="672284"/>
                    <a:pt x="62700" y="609578"/>
                    <a:pt x="139358" y="609578"/>
                  </a:cubicBezTo>
                  <a:lnTo>
                    <a:pt x="609679" y="609578"/>
                  </a:lnTo>
                  <a:lnTo>
                    <a:pt x="609679" y="139335"/>
                  </a:lnTo>
                  <a:cubicBezTo>
                    <a:pt x="609679" y="62705"/>
                    <a:pt x="672380" y="0"/>
                    <a:pt x="749037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691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 smtClean="0"/>
              <a:t>L&amp;D </a:t>
            </a:r>
            <a:r>
              <a:rPr lang="en-GB" b="1" dirty="0" smtClean="0"/>
              <a:t>Initiatives &amp;</a:t>
            </a:r>
            <a:br>
              <a:rPr lang="en-GB" b="1" dirty="0" smtClean="0"/>
            </a:br>
            <a:r>
              <a:rPr lang="en-GB" b="1" dirty="0" smtClean="0"/>
              <a:t>Solutions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0530" y="2461053"/>
            <a:ext cx="5190066" cy="4572000"/>
          </a:xfrm>
        </p:spPr>
        <p:txBody>
          <a:bodyPr>
            <a:normAutofit fontScale="92500" lnSpcReduction="10000"/>
          </a:bodyPr>
          <a:lstStyle/>
          <a:p>
            <a:r>
              <a:rPr lang="en-GB" sz="2000" b="1" dirty="0" smtClean="0"/>
              <a:t>Are our initiatives and solutions centred </a:t>
            </a:r>
            <a:r>
              <a:rPr lang="en-GB" sz="2000" b="1" dirty="0"/>
              <a:t>around solving </a:t>
            </a:r>
            <a:r>
              <a:rPr lang="en-GB" sz="2000" b="1" dirty="0" smtClean="0"/>
              <a:t>real business </a:t>
            </a:r>
            <a:r>
              <a:rPr lang="en-GB" sz="2000" b="1" dirty="0"/>
              <a:t>problems and issues?</a:t>
            </a:r>
          </a:p>
          <a:p>
            <a:r>
              <a:rPr lang="en-GB" sz="2000" b="1" dirty="0"/>
              <a:t>Are we offering solutions “in the flow of work?”</a:t>
            </a:r>
          </a:p>
          <a:p>
            <a:r>
              <a:rPr lang="en-GB" sz="2000" b="1" dirty="0"/>
              <a:t>How proactive are we? (give %)</a:t>
            </a:r>
          </a:p>
          <a:p>
            <a:r>
              <a:rPr lang="en-GB" sz="2000" b="1" dirty="0"/>
              <a:t>How reactive are we? (give %)</a:t>
            </a:r>
          </a:p>
          <a:p>
            <a:r>
              <a:rPr lang="en-GB" sz="2000" b="1" dirty="0"/>
              <a:t>What is our delivery model? List all of the sources, programmes, resources we offer and how they are taken up by our learners. </a:t>
            </a:r>
            <a:r>
              <a:rPr lang="en-GB" sz="1050" b="1" dirty="0"/>
              <a:t>Example…</a:t>
            </a:r>
          </a:p>
          <a:p>
            <a:pPr lvl="1"/>
            <a:r>
              <a:rPr lang="en-GB" b="1" dirty="0"/>
              <a:t>Courses 27%</a:t>
            </a:r>
          </a:p>
          <a:p>
            <a:pPr lvl="1"/>
            <a:r>
              <a:rPr lang="en-GB" b="1" dirty="0"/>
              <a:t>Online learning 22%</a:t>
            </a:r>
          </a:p>
          <a:p>
            <a:pPr lvl="1"/>
            <a:r>
              <a:rPr lang="en-GB" b="1" dirty="0"/>
              <a:t>F2F Coaching 18%</a:t>
            </a:r>
          </a:p>
          <a:p>
            <a:endParaRPr lang="en-GB" sz="2000" b="1" dirty="0"/>
          </a:p>
          <a:p>
            <a:pPr lvl="1"/>
            <a:endParaRPr lang="en-GB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4" name="Рисунок 47">
            <a:extLst>
              <a:ext uri="{FF2B5EF4-FFF2-40B4-BE49-F238E27FC236}">
                <a16:creationId xmlns="" xmlns:a16="http://schemas.microsoft.com/office/drawing/2014/main" id="{BBFF3C12-342E-4C2F-8AFC-B71B0D4F6A03}"/>
              </a:ext>
            </a:extLst>
          </p:cNvPr>
          <p:cNvGrpSpPr/>
          <p:nvPr/>
        </p:nvGrpSpPr>
        <p:grpSpPr>
          <a:xfrm>
            <a:off x="2194039" y="1672811"/>
            <a:ext cx="968609" cy="1049263"/>
            <a:chOff x="4143359" y="1314450"/>
            <a:chExt cx="3904518" cy="4229633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B5A46458-89F5-4B3F-91BA-C5B85B090897}"/>
                </a:ext>
              </a:extLst>
            </p:cNvPr>
            <p:cNvSpPr/>
            <p:nvPr/>
          </p:nvSpPr>
          <p:spPr>
            <a:xfrm>
              <a:off x="6209973" y="2476980"/>
              <a:ext cx="1837905" cy="3067103"/>
            </a:xfrm>
            <a:custGeom>
              <a:avLst/>
              <a:gdLst>
                <a:gd name="connsiteX0" fmla="*/ 1033756 w 1837905"/>
                <a:gd name="connsiteY0" fmla="*/ 2784213 h 3067103"/>
                <a:gd name="connsiteX1" fmla="*/ 1837905 w 1837905"/>
                <a:gd name="connsiteY1" fmla="*/ 1435502 h 3067103"/>
                <a:gd name="connsiteX2" fmla="*/ 1837905 w 1837905"/>
                <a:gd name="connsiteY2" fmla="*/ 162293 h 3067103"/>
                <a:gd name="connsiteX3" fmla="*/ 1675585 w 1837905"/>
                <a:gd name="connsiteY3" fmla="*/ 0 h 3067103"/>
                <a:gd name="connsiteX4" fmla="*/ 1513235 w 1837905"/>
                <a:gd name="connsiteY4" fmla="*/ 162293 h 3067103"/>
                <a:gd name="connsiteX5" fmla="*/ 1513235 w 1837905"/>
                <a:gd name="connsiteY5" fmla="*/ 1167421 h 3067103"/>
                <a:gd name="connsiteX6" fmla="*/ 639467 w 1837905"/>
                <a:gd name="connsiteY6" fmla="*/ 2070979 h 3067103"/>
                <a:gd name="connsiteX7" fmla="*/ 474999 w 1837905"/>
                <a:gd name="connsiteY7" fmla="*/ 1911992 h 3067103"/>
                <a:gd name="connsiteX8" fmla="*/ 942090 w 1837905"/>
                <a:gd name="connsiteY8" fmla="*/ 1429012 h 3067103"/>
                <a:gd name="connsiteX9" fmla="*/ 931805 w 1837905"/>
                <a:gd name="connsiteY9" fmla="*/ 1193060 h 3067103"/>
                <a:gd name="connsiteX10" fmla="*/ 687327 w 1837905"/>
                <a:gd name="connsiteY10" fmla="*/ 1194431 h 3067103"/>
                <a:gd name="connsiteX11" fmla="*/ 0 w 1837905"/>
                <a:gd name="connsiteY11" fmla="*/ 1885926 h 3067103"/>
                <a:gd name="connsiteX12" fmla="*/ 0 w 1837905"/>
                <a:gd name="connsiteY12" fmla="*/ 3067103 h 3067103"/>
                <a:gd name="connsiteX13" fmla="*/ 1033710 w 1837905"/>
                <a:gd name="connsiteY13" fmla="*/ 3067103 h 3067103"/>
                <a:gd name="connsiteX14" fmla="*/ 1033710 w 1837905"/>
                <a:gd name="connsiteY14" fmla="*/ 2784213 h 3067103"/>
                <a:gd name="connsiteX15" fmla="*/ 1033741 w 1837905"/>
                <a:gd name="connsiteY15" fmla="*/ 278421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37905" h="3067103">
                  <a:moveTo>
                    <a:pt x="1033756" y="2784213"/>
                  </a:moveTo>
                  <a:lnTo>
                    <a:pt x="1837905" y="1435502"/>
                  </a:lnTo>
                  <a:lnTo>
                    <a:pt x="1837905" y="162293"/>
                  </a:lnTo>
                  <a:cubicBezTo>
                    <a:pt x="1837905" y="72821"/>
                    <a:pt x="1765072" y="0"/>
                    <a:pt x="1675585" y="0"/>
                  </a:cubicBezTo>
                  <a:cubicBezTo>
                    <a:pt x="1586068" y="0"/>
                    <a:pt x="1513235" y="72821"/>
                    <a:pt x="1513235" y="162293"/>
                  </a:cubicBezTo>
                  <a:lnTo>
                    <a:pt x="1513235" y="1167421"/>
                  </a:lnTo>
                  <a:lnTo>
                    <a:pt x="639467" y="2070979"/>
                  </a:lnTo>
                  <a:lnTo>
                    <a:pt x="474999" y="1911992"/>
                  </a:lnTo>
                  <a:lnTo>
                    <a:pt x="942090" y="1429012"/>
                  </a:lnTo>
                  <a:cubicBezTo>
                    <a:pt x="1000478" y="1360594"/>
                    <a:pt x="996715" y="1256923"/>
                    <a:pt x="931805" y="1193060"/>
                  </a:cubicBezTo>
                  <a:cubicBezTo>
                    <a:pt x="864031" y="1126409"/>
                    <a:pt x="754355" y="1126973"/>
                    <a:pt x="687327" y="1194431"/>
                  </a:cubicBezTo>
                  <a:lnTo>
                    <a:pt x="0" y="1885926"/>
                  </a:lnTo>
                  <a:lnTo>
                    <a:pt x="0" y="3067103"/>
                  </a:lnTo>
                  <a:lnTo>
                    <a:pt x="1033710" y="3067103"/>
                  </a:lnTo>
                  <a:lnTo>
                    <a:pt x="1033710" y="2784213"/>
                  </a:lnTo>
                  <a:lnTo>
                    <a:pt x="1033741" y="2784213"/>
                  </a:ln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94745CD0-6F28-4699-A039-4A1FA3BFBC27}"/>
                </a:ext>
              </a:extLst>
            </p:cNvPr>
            <p:cNvSpPr/>
            <p:nvPr/>
          </p:nvSpPr>
          <p:spPr>
            <a:xfrm>
              <a:off x="4143359" y="2476980"/>
              <a:ext cx="1837905" cy="3067103"/>
            </a:xfrm>
            <a:custGeom>
              <a:avLst/>
              <a:gdLst>
                <a:gd name="connsiteX0" fmla="*/ 1837905 w 1837905"/>
                <a:gd name="connsiteY0" fmla="*/ 3067103 h 3067103"/>
                <a:gd name="connsiteX1" fmla="*/ 1837905 w 1837905"/>
                <a:gd name="connsiteY1" fmla="*/ 1885926 h 3067103"/>
                <a:gd name="connsiteX2" fmla="*/ 1150578 w 1837905"/>
                <a:gd name="connsiteY2" fmla="*/ 1194431 h 3067103"/>
                <a:gd name="connsiteX3" fmla="*/ 906100 w 1837905"/>
                <a:gd name="connsiteY3" fmla="*/ 1193060 h 3067103"/>
                <a:gd name="connsiteX4" fmla="*/ 895815 w 1837905"/>
                <a:gd name="connsiteY4" fmla="*/ 1429012 h 3067103"/>
                <a:gd name="connsiteX5" fmla="*/ 1362876 w 1837905"/>
                <a:gd name="connsiteY5" fmla="*/ 1911992 h 3067103"/>
                <a:gd name="connsiteX6" fmla="*/ 1198438 w 1837905"/>
                <a:gd name="connsiteY6" fmla="*/ 2070979 h 3067103"/>
                <a:gd name="connsiteX7" fmla="*/ 324671 w 1837905"/>
                <a:gd name="connsiteY7" fmla="*/ 1167421 h 3067103"/>
                <a:gd name="connsiteX8" fmla="*/ 324671 w 1837905"/>
                <a:gd name="connsiteY8" fmla="*/ 162293 h 3067103"/>
                <a:gd name="connsiteX9" fmla="*/ 162320 w 1837905"/>
                <a:gd name="connsiteY9" fmla="*/ 0 h 3067103"/>
                <a:gd name="connsiteX10" fmla="*/ 0 w 1837905"/>
                <a:gd name="connsiteY10" fmla="*/ 162293 h 3067103"/>
                <a:gd name="connsiteX11" fmla="*/ 0 w 1837905"/>
                <a:gd name="connsiteY11" fmla="*/ 1435502 h 3067103"/>
                <a:gd name="connsiteX12" fmla="*/ 804149 w 1837905"/>
                <a:gd name="connsiteY12" fmla="*/ 2784213 h 3067103"/>
                <a:gd name="connsiteX13" fmla="*/ 804149 w 1837905"/>
                <a:gd name="connsiteY13" fmla="*/ 3067103 h 3067103"/>
                <a:gd name="connsiteX14" fmla="*/ 1837890 w 1837905"/>
                <a:gd name="connsiteY14" fmla="*/ 306710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7905" h="3067103">
                  <a:moveTo>
                    <a:pt x="1837905" y="3067103"/>
                  </a:moveTo>
                  <a:lnTo>
                    <a:pt x="1837905" y="1885926"/>
                  </a:lnTo>
                  <a:lnTo>
                    <a:pt x="1150578" y="1194431"/>
                  </a:lnTo>
                  <a:cubicBezTo>
                    <a:pt x="1083551" y="1127003"/>
                    <a:pt x="973875" y="1126379"/>
                    <a:pt x="906100" y="1193060"/>
                  </a:cubicBezTo>
                  <a:cubicBezTo>
                    <a:pt x="841191" y="1256923"/>
                    <a:pt x="837442" y="1360594"/>
                    <a:pt x="895815" y="1429012"/>
                  </a:cubicBezTo>
                  <a:lnTo>
                    <a:pt x="1362876" y="1911992"/>
                  </a:lnTo>
                  <a:lnTo>
                    <a:pt x="1198438" y="2070979"/>
                  </a:lnTo>
                  <a:lnTo>
                    <a:pt x="324671" y="1167421"/>
                  </a:lnTo>
                  <a:lnTo>
                    <a:pt x="324671" y="162293"/>
                  </a:lnTo>
                  <a:cubicBezTo>
                    <a:pt x="324671" y="72821"/>
                    <a:pt x="251838" y="0"/>
                    <a:pt x="162320" y="0"/>
                  </a:cubicBezTo>
                  <a:cubicBezTo>
                    <a:pt x="72833" y="0"/>
                    <a:pt x="0" y="72821"/>
                    <a:pt x="0" y="162293"/>
                  </a:cubicBezTo>
                  <a:lnTo>
                    <a:pt x="0" y="1435502"/>
                  </a:lnTo>
                  <a:lnTo>
                    <a:pt x="804149" y="2784213"/>
                  </a:lnTo>
                  <a:lnTo>
                    <a:pt x="804149" y="3067103"/>
                  </a:lnTo>
                  <a:lnTo>
                    <a:pt x="1837890" y="3067103"/>
                  </a:ln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01C5E00A-1E2F-4509-9500-747DC586E6C4}"/>
                </a:ext>
              </a:extLst>
            </p:cNvPr>
            <p:cNvSpPr/>
            <p:nvPr/>
          </p:nvSpPr>
          <p:spPr>
            <a:xfrm>
              <a:off x="4792030" y="1773206"/>
              <a:ext cx="1252117" cy="1251926"/>
            </a:xfrm>
            <a:custGeom>
              <a:avLst/>
              <a:gdLst>
                <a:gd name="connsiteX0" fmla="*/ 626059 w 1252117"/>
                <a:gd name="connsiteY0" fmla="*/ 0 h 1251926"/>
                <a:gd name="connsiteX1" fmla="*/ 626059 w 1252117"/>
                <a:gd name="connsiteY1" fmla="*/ 0 h 1251926"/>
                <a:gd name="connsiteX2" fmla="*/ 742531 w 1252117"/>
                <a:gd name="connsiteY2" fmla="*/ 116453 h 1251926"/>
                <a:gd name="connsiteX3" fmla="*/ 742531 w 1252117"/>
                <a:gd name="connsiteY3" fmla="*/ 509503 h 1251926"/>
                <a:gd name="connsiteX4" fmla="*/ 1135646 w 1252117"/>
                <a:gd name="connsiteY4" fmla="*/ 509503 h 1251926"/>
                <a:gd name="connsiteX5" fmla="*/ 1252118 w 1252117"/>
                <a:gd name="connsiteY5" fmla="*/ 625956 h 1251926"/>
                <a:gd name="connsiteX6" fmla="*/ 1252118 w 1252117"/>
                <a:gd name="connsiteY6" fmla="*/ 625956 h 1251926"/>
                <a:gd name="connsiteX7" fmla="*/ 1135646 w 1252117"/>
                <a:gd name="connsiteY7" fmla="*/ 742408 h 1251926"/>
                <a:gd name="connsiteX8" fmla="*/ 742531 w 1252117"/>
                <a:gd name="connsiteY8" fmla="*/ 742408 h 1251926"/>
                <a:gd name="connsiteX9" fmla="*/ 742531 w 1252117"/>
                <a:gd name="connsiteY9" fmla="*/ 1135474 h 1251926"/>
                <a:gd name="connsiteX10" fmla="*/ 626059 w 1252117"/>
                <a:gd name="connsiteY10" fmla="*/ 1251926 h 1251926"/>
                <a:gd name="connsiteX11" fmla="*/ 626059 w 1252117"/>
                <a:gd name="connsiteY11" fmla="*/ 1251926 h 1251926"/>
                <a:gd name="connsiteX12" fmla="*/ 509587 w 1252117"/>
                <a:gd name="connsiteY12" fmla="*/ 1135474 h 1251926"/>
                <a:gd name="connsiteX13" fmla="*/ 509587 w 1252117"/>
                <a:gd name="connsiteY13" fmla="*/ 742408 h 1251926"/>
                <a:gd name="connsiteX14" fmla="*/ 116472 w 1252117"/>
                <a:gd name="connsiteY14" fmla="*/ 742408 h 1251926"/>
                <a:gd name="connsiteX15" fmla="*/ 0 w 1252117"/>
                <a:gd name="connsiteY15" fmla="*/ 625956 h 1251926"/>
                <a:gd name="connsiteX16" fmla="*/ 0 w 1252117"/>
                <a:gd name="connsiteY16" fmla="*/ 625956 h 1251926"/>
                <a:gd name="connsiteX17" fmla="*/ 116472 w 1252117"/>
                <a:gd name="connsiteY17" fmla="*/ 509503 h 1251926"/>
                <a:gd name="connsiteX18" fmla="*/ 509587 w 1252117"/>
                <a:gd name="connsiteY18" fmla="*/ 509503 h 1251926"/>
                <a:gd name="connsiteX19" fmla="*/ 509587 w 1252117"/>
                <a:gd name="connsiteY19" fmla="*/ 116453 h 1251926"/>
                <a:gd name="connsiteX20" fmla="*/ 626059 w 1252117"/>
                <a:gd name="connsiteY20" fmla="*/ 0 h 1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2117" h="1251926">
                  <a:moveTo>
                    <a:pt x="626059" y="0"/>
                  </a:moveTo>
                  <a:lnTo>
                    <a:pt x="626059" y="0"/>
                  </a:lnTo>
                  <a:cubicBezTo>
                    <a:pt x="690115" y="0"/>
                    <a:pt x="742531" y="52407"/>
                    <a:pt x="742531" y="116453"/>
                  </a:cubicBezTo>
                  <a:lnTo>
                    <a:pt x="742531" y="509503"/>
                  </a:lnTo>
                  <a:lnTo>
                    <a:pt x="1135646" y="509503"/>
                  </a:lnTo>
                  <a:cubicBezTo>
                    <a:pt x="1199703" y="509503"/>
                    <a:pt x="1252118" y="561910"/>
                    <a:pt x="1252118" y="625956"/>
                  </a:cubicBezTo>
                  <a:lnTo>
                    <a:pt x="1252118" y="625956"/>
                  </a:lnTo>
                  <a:cubicBezTo>
                    <a:pt x="1252118" y="690001"/>
                    <a:pt x="1199703" y="742408"/>
                    <a:pt x="1135646" y="742408"/>
                  </a:cubicBezTo>
                  <a:lnTo>
                    <a:pt x="742531" y="742408"/>
                  </a:lnTo>
                  <a:lnTo>
                    <a:pt x="742531" y="1135474"/>
                  </a:lnTo>
                  <a:cubicBezTo>
                    <a:pt x="742531" y="1199520"/>
                    <a:pt x="690115" y="1251926"/>
                    <a:pt x="626059" y="1251926"/>
                  </a:cubicBezTo>
                  <a:lnTo>
                    <a:pt x="626059" y="1251926"/>
                  </a:lnTo>
                  <a:cubicBezTo>
                    <a:pt x="562003" y="1251926"/>
                    <a:pt x="509587" y="1199520"/>
                    <a:pt x="509587" y="1135474"/>
                  </a:cubicBezTo>
                  <a:lnTo>
                    <a:pt x="509587" y="742408"/>
                  </a:lnTo>
                  <a:lnTo>
                    <a:pt x="116472" y="742408"/>
                  </a:lnTo>
                  <a:cubicBezTo>
                    <a:pt x="52415" y="742408"/>
                    <a:pt x="0" y="690001"/>
                    <a:pt x="0" y="625956"/>
                  </a:cubicBezTo>
                  <a:lnTo>
                    <a:pt x="0" y="625956"/>
                  </a:lnTo>
                  <a:cubicBezTo>
                    <a:pt x="0" y="561910"/>
                    <a:pt x="52415" y="509503"/>
                    <a:pt x="116472" y="509503"/>
                  </a:cubicBezTo>
                  <a:lnTo>
                    <a:pt x="509587" y="509503"/>
                  </a:lnTo>
                  <a:lnTo>
                    <a:pt x="509587" y="116453"/>
                  </a:lnTo>
                  <a:cubicBezTo>
                    <a:pt x="509587" y="52407"/>
                    <a:pt x="562003" y="0"/>
                    <a:pt x="626059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5C10F41A-2778-4796-ACD4-3F0788037FC1}"/>
                </a:ext>
              </a:extLst>
            </p:cNvPr>
            <p:cNvSpPr/>
            <p:nvPr/>
          </p:nvSpPr>
          <p:spPr>
            <a:xfrm>
              <a:off x="6893490" y="1377734"/>
              <a:ext cx="917268" cy="917117"/>
            </a:xfrm>
            <a:custGeom>
              <a:avLst/>
              <a:gdLst>
                <a:gd name="connsiteX0" fmla="*/ 458634 w 917268"/>
                <a:gd name="connsiteY0" fmla="*/ 0 h 917117"/>
                <a:gd name="connsiteX1" fmla="*/ 458634 w 917268"/>
                <a:gd name="connsiteY1" fmla="*/ 0 h 917117"/>
                <a:gd name="connsiteX2" fmla="*/ 543962 w 917268"/>
                <a:gd name="connsiteY2" fmla="*/ 85313 h 917117"/>
                <a:gd name="connsiteX3" fmla="*/ 543962 w 917268"/>
                <a:gd name="connsiteY3" fmla="*/ 373246 h 917117"/>
                <a:gd name="connsiteX4" fmla="*/ 831942 w 917268"/>
                <a:gd name="connsiteY4" fmla="*/ 373246 h 917117"/>
                <a:gd name="connsiteX5" fmla="*/ 917269 w 917268"/>
                <a:gd name="connsiteY5" fmla="*/ 458559 h 917117"/>
                <a:gd name="connsiteX6" fmla="*/ 917269 w 917268"/>
                <a:gd name="connsiteY6" fmla="*/ 458559 h 917117"/>
                <a:gd name="connsiteX7" fmla="*/ 831942 w 917268"/>
                <a:gd name="connsiteY7" fmla="*/ 543872 h 917117"/>
                <a:gd name="connsiteX8" fmla="*/ 543962 w 917268"/>
                <a:gd name="connsiteY8" fmla="*/ 543872 h 917117"/>
                <a:gd name="connsiteX9" fmla="*/ 543962 w 917268"/>
                <a:gd name="connsiteY9" fmla="*/ 831804 h 917117"/>
                <a:gd name="connsiteX10" fmla="*/ 458634 w 917268"/>
                <a:gd name="connsiteY10" fmla="*/ 917118 h 917117"/>
                <a:gd name="connsiteX11" fmla="*/ 458634 w 917268"/>
                <a:gd name="connsiteY11" fmla="*/ 917118 h 917117"/>
                <a:gd name="connsiteX12" fmla="*/ 373307 w 917268"/>
                <a:gd name="connsiteY12" fmla="*/ 831804 h 917117"/>
                <a:gd name="connsiteX13" fmla="*/ 373307 w 917268"/>
                <a:gd name="connsiteY13" fmla="*/ 543872 h 917117"/>
                <a:gd name="connsiteX14" fmla="*/ 85327 w 917268"/>
                <a:gd name="connsiteY14" fmla="*/ 543872 h 917117"/>
                <a:gd name="connsiteX15" fmla="*/ 0 w 917268"/>
                <a:gd name="connsiteY15" fmla="*/ 458559 h 917117"/>
                <a:gd name="connsiteX16" fmla="*/ 0 w 917268"/>
                <a:gd name="connsiteY16" fmla="*/ 458559 h 917117"/>
                <a:gd name="connsiteX17" fmla="*/ 85327 w 917268"/>
                <a:gd name="connsiteY17" fmla="*/ 373246 h 917117"/>
                <a:gd name="connsiteX18" fmla="*/ 373307 w 917268"/>
                <a:gd name="connsiteY18" fmla="*/ 373246 h 917117"/>
                <a:gd name="connsiteX19" fmla="*/ 373307 w 917268"/>
                <a:gd name="connsiteY19" fmla="*/ 85313 h 917117"/>
                <a:gd name="connsiteX20" fmla="*/ 458634 w 917268"/>
                <a:gd name="connsiteY20" fmla="*/ 0 h 91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17268" h="917117">
                  <a:moveTo>
                    <a:pt x="458634" y="0"/>
                  </a:moveTo>
                  <a:lnTo>
                    <a:pt x="458634" y="0"/>
                  </a:lnTo>
                  <a:cubicBezTo>
                    <a:pt x="505564" y="0"/>
                    <a:pt x="543962" y="38391"/>
                    <a:pt x="543962" y="85313"/>
                  </a:cubicBezTo>
                  <a:lnTo>
                    <a:pt x="543962" y="373246"/>
                  </a:lnTo>
                  <a:lnTo>
                    <a:pt x="831942" y="373246"/>
                  </a:lnTo>
                  <a:cubicBezTo>
                    <a:pt x="878872" y="373246"/>
                    <a:pt x="917269" y="411636"/>
                    <a:pt x="917269" y="458559"/>
                  </a:cubicBezTo>
                  <a:lnTo>
                    <a:pt x="917269" y="458559"/>
                  </a:lnTo>
                  <a:cubicBezTo>
                    <a:pt x="917269" y="505481"/>
                    <a:pt x="878872" y="543872"/>
                    <a:pt x="831942" y="543872"/>
                  </a:cubicBezTo>
                  <a:lnTo>
                    <a:pt x="543962" y="543872"/>
                  </a:lnTo>
                  <a:lnTo>
                    <a:pt x="543962" y="831804"/>
                  </a:lnTo>
                  <a:cubicBezTo>
                    <a:pt x="543962" y="878727"/>
                    <a:pt x="505564" y="917118"/>
                    <a:pt x="458634" y="917118"/>
                  </a:cubicBezTo>
                  <a:lnTo>
                    <a:pt x="458634" y="917118"/>
                  </a:lnTo>
                  <a:cubicBezTo>
                    <a:pt x="411705" y="917118"/>
                    <a:pt x="373307" y="878727"/>
                    <a:pt x="373307" y="831804"/>
                  </a:cubicBezTo>
                  <a:lnTo>
                    <a:pt x="373307" y="543872"/>
                  </a:lnTo>
                  <a:lnTo>
                    <a:pt x="85327" y="543872"/>
                  </a:lnTo>
                  <a:cubicBezTo>
                    <a:pt x="38397" y="543872"/>
                    <a:pt x="0" y="505481"/>
                    <a:pt x="0" y="458559"/>
                  </a:cubicBezTo>
                  <a:lnTo>
                    <a:pt x="0" y="458559"/>
                  </a:lnTo>
                  <a:cubicBezTo>
                    <a:pt x="0" y="411636"/>
                    <a:pt x="38397" y="373246"/>
                    <a:pt x="85327" y="373246"/>
                  </a:cubicBezTo>
                  <a:lnTo>
                    <a:pt x="373307" y="373246"/>
                  </a:lnTo>
                  <a:lnTo>
                    <a:pt x="373307" y="85313"/>
                  </a:lnTo>
                  <a:cubicBezTo>
                    <a:pt x="373307" y="38391"/>
                    <a:pt x="411705" y="0"/>
                    <a:pt x="458634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858B7480-2213-4E53-B343-4DAC4B5D236D}"/>
                </a:ext>
              </a:extLst>
            </p:cNvPr>
            <p:cNvSpPr/>
            <p:nvPr/>
          </p:nvSpPr>
          <p:spPr>
            <a:xfrm>
              <a:off x="4583130" y="1314450"/>
              <a:ext cx="543961" cy="543872"/>
            </a:xfrm>
            <a:custGeom>
              <a:avLst/>
              <a:gdLst>
                <a:gd name="connsiteX0" fmla="*/ 271981 w 543961"/>
                <a:gd name="connsiteY0" fmla="*/ 0 h 543872"/>
                <a:gd name="connsiteX1" fmla="*/ 271981 w 543961"/>
                <a:gd name="connsiteY1" fmla="*/ 0 h 543872"/>
                <a:gd name="connsiteX2" fmla="*/ 322583 w 543961"/>
                <a:gd name="connsiteY2" fmla="*/ 50594 h 543872"/>
                <a:gd name="connsiteX3" fmla="*/ 322583 w 543961"/>
                <a:gd name="connsiteY3" fmla="*/ 221342 h 543872"/>
                <a:gd name="connsiteX4" fmla="*/ 493360 w 543961"/>
                <a:gd name="connsiteY4" fmla="*/ 221342 h 543872"/>
                <a:gd name="connsiteX5" fmla="*/ 543962 w 543961"/>
                <a:gd name="connsiteY5" fmla="*/ 271936 h 543872"/>
                <a:gd name="connsiteX6" fmla="*/ 543962 w 543961"/>
                <a:gd name="connsiteY6" fmla="*/ 271936 h 543872"/>
                <a:gd name="connsiteX7" fmla="*/ 493360 w 543961"/>
                <a:gd name="connsiteY7" fmla="*/ 322530 h 543872"/>
                <a:gd name="connsiteX8" fmla="*/ 322583 w 543961"/>
                <a:gd name="connsiteY8" fmla="*/ 322530 h 543872"/>
                <a:gd name="connsiteX9" fmla="*/ 322583 w 543961"/>
                <a:gd name="connsiteY9" fmla="*/ 493278 h 543872"/>
                <a:gd name="connsiteX10" fmla="*/ 271981 w 543961"/>
                <a:gd name="connsiteY10" fmla="*/ 543872 h 543872"/>
                <a:gd name="connsiteX11" fmla="*/ 271981 w 543961"/>
                <a:gd name="connsiteY11" fmla="*/ 543872 h 543872"/>
                <a:gd name="connsiteX12" fmla="*/ 221379 w 543961"/>
                <a:gd name="connsiteY12" fmla="*/ 493278 h 543872"/>
                <a:gd name="connsiteX13" fmla="*/ 221379 w 543961"/>
                <a:gd name="connsiteY13" fmla="*/ 322530 h 543872"/>
                <a:gd name="connsiteX14" fmla="*/ 50602 w 543961"/>
                <a:gd name="connsiteY14" fmla="*/ 322530 h 543872"/>
                <a:gd name="connsiteX15" fmla="*/ 0 w 543961"/>
                <a:gd name="connsiteY15" fmla="*/ 271936 h 543872"/>
                <a:gd name="connsiteX16" fmla="*/ 0 w 543961"/>
                <a:gd name="connsiteY16" fmla="*/ 271936 h 543872"/>
                <a:gd name="connsiteX17" fmla="*/ 50602 w 543961"/>
                <a:gd name="connsiteY17" fmla="*/ 221342 h 543872"/>
                <a:gd name="connsiteX18" fmla="*/ 221379 w 543961"/>
                <a:gd name="connsiteY18" fmla="*/ 221342 h 543872"/>
                <a:gd name="connsiteX19" fmla="*/ 221379 w 543961"/>
                <a:gd name="connsiteY19" fmla="*/ 50594 h 543872"/>
                <a:gd name="connsiteX20" fmla="*/ 271981 w 543961"/>
                <a:gd name="connsiteY20" fmla="*/ 0 h 54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3961" h="543872">
                  <a:moveTo>
                    <a:pt x="271981" y="0"/>
                  </a:moveTo>
                  <a:lnTo>
                    <a:pt x="271981" y="0"/>
                  </a:lnTo>
                  <a:cubicBezTo>
                    <a:pt x="299819" y="0"/>
                    <a:pt x="322583" y="22760"/>
                    <a:pt x="322583" y="50594"/>
                  </a:cubicBezTo>
                  <a:lnTo>
                    <a:pt x="322583" y="221342"/>
                  </a:lnTo>
                  <a:lnTo>
                    <a:pt x="493360" y="221342"/>
                  </a:lnTo>
                  <a:cubicBezTo>
                    <a:pt x="521198" y="221342"/>
                    <a:pt x="543962" y="244103"/>
                    <a:pt x="543962" y="271936"/>
                  </a:cubicBezTo>
                  <a:lnTo>
                    <a:pt x="543962" y="271936"/>
                  </a:lnTo>
                  <a:cubicBezTo>
                    <a:pt x="543962" y="299769"/>
                    <a:pt x="521198" y="322530"/>
                    <a:pt x="493360" y="322530"/>
                  </a:cubicBezTo>
                  <a:lnTo>
                    <a:pt x="322583" y="322530"/>
                  </a:lnTo>
                  <a:lnTo>
                    <a:pt x="322583" y="493278"/>
                  </a:lnTo>
                  <a:cubicBezTo>
                    <a:pt x="322583" y="521112"/>
                    <a:pt x="299819" y="543872"/>
                    <a:pt x="271981" y="543872"/>
                  </a:cubicBezTo>
                  <a:lnTo>
                    <a:pt x="271981" y="543872"/>
                  </a:lnTo>
                  <a:cubicBezTo>
                    <a:pt x="244143" y="543872"/>
                    <a:pt x="221379" y="521112"/>
                    <a:pt x="221379" y="493278"/>
                  </a:cubicBezTo>
                  <a:lnTo>
                    <a:pt x="221379" y="322530"/>
                  </a:lnTo>
                  <a:lnTo>
                    <a:pt x="50602" y="322530"/>
                  </a:lnTo>
                  <a:cubicBezTo>
                    <a:pt x="22764" y="322530"/>
                    <a:pt x="0" y="299769"/>
                    <a:pt x="0" y="271936"/>
                  </a:cubicBezTo>
                  <a:lnTo>
                    <a:pt x="0" y="271936"/>
                  </a:lnTo>
                  <a:cubicBezTo>
                    <a:pt x="0" y="244103"/>
                    <a:pt x="22764" y="221342"/>
                    <a:pt x="50602" y="221342"/>
                  </a:cubicBezTo>
                  <a:lnTo>
                    <a:pt x="221379" y="221342"/>
                  </a:lnTo>
                  <a:lnTo>
                    <a:pt x="221379" y="50594"/>
                  </a:lnTo>
                  <a:cubicBezTo>
                    <a:pt x="221379" y="22760"/>
                    <a:pt x="244143" y="0"/>
                    <a:pt x="271981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BFFA5853-144B-4AD2-9787-6E2715F80287}"/>
                </a:ext>
              </a:extLst>
            </p:cNvPr>
            <p:cNvSpPr/>
            <p:nvPr/>
          </p:nvSpPr>
          <p:spPr>
            <a:xfrm>
              <a:off x="5848215" y="2366865"/>
              <a:ext cx="1498074" cy="1497841"/>
            </a:xfrm>
            <a:custGeom>
              <a:avLst/>
              <a:gdLst>
                <a:gd name="connsiteX0" fmla="*/ 749037 w 1498074"/>
                <a:gd name="connsiteY0" fmla="*/ 0 h 1497841"/>
                <a:gd name="connsiteX1" fmla="*/ 749037 w 1498074"/>
                <a:gd name="connsiteY1" fmla="*/ 0 h 1497841"/>
                <a:gd name="connsiteX2" fmla="*/ 888395 w 1498074"/>
                <a:gd name="connsiteY2" fmla="*/ 139335 h 1497841"/>
                <a:gd name="connsiteX3" fmla="*/ 888395 w 1498074"/>
                <a:gd name="connsiteY3" fmla="*/ 609578 h 1497841"/>
                <a:gd name="connsiteX4" fmla="*/ 1358716 w 1498074"/>
                <a:gd name="connsiteY4" fmla="*/ 609578 h 1497841"/>
                <a:gd name="connsiteX5" fmla="*/ 1498074 w 1498074"/>
                <a:gd name="connsiteY5" fmla="*/ 748913 h 1497841"/>
                <a:gd name="connsiteX6" fmla="*/ 1498074 w 1498074"/>
                <a:gd name="connsiteY6" fmla="*/ 748913 h 1497841"/>
                <a:gd name="connsiteX7" fmla="*/ 1358716 w 1498074"/>
                <a:gd name="connsiteY7" fmla="*/ 888248 h 1497841"/>
                <a:gd name="connsiteX8" fmla="*/ 888395 w 1498074"/>
                <a:gd name="connsiteY8" fmla="*/ 888248 h 1497841"/>
                <a:gd name="connsiteX9" fmla="*/ 888395 w 1498074"/>
                <a:gd name="connsiteY9" fmla="*/ 1358507 h 1497841"/>
                <a:gd name="connsiteX10" fmla="*/ 749037 w 1498074"/>
                <a:gd name="connsiteY10" fmla="*/ 1497842 h 1497841"/>
                <a:gd name="connsiteX11" fmla="*/ 749037 w 1498074"/>
                <a:gd name="connsiteY11" fmla="*/ 1497842 h 1497841"/>
                <a:gd name="connsiteX12" fmla="*/ 609679 w 1498074"/>
                <a:gd name="connsiteY12" fmla="*/ 1358507 h 1497841"/>
                <a:gd name="connsiteX13" fmla="*/ 609679 w 1498074"/>
                <a:gd name="connsiteY13" fmla="*/ 888248 h 1497841"/>
                <a:gd name="connsiteX14" fmla="*/ 139358 w 1498074"/>
                <a:gd name="connsiteY14" fmla="*/ 888248 h 1497841"/>
                <a:gd name="connsiteX15" fmla="*/ 0 w 1498074"/>
                <a:gd name="connsiteY15" fmla="*/ 748913 h 1497841"/>
                <a:gd name="connsiteX16" fmla="*/ 0 w 1498074"/>
                <a:gd name="connsiteY16" fmla="*/ 748913 h 1497841"/>
                <a:gd name="connsiteX17" fmla="*/ 139358 w 1498074"/>
                <a:gd name="connsiteY17" fmla="*/ 609578 h 1497841"/>
                <a:gd name="connsiteX18" fmla="*/ 609679 w 1498074"/>
                <a:gd name="connsiteY18" fmla="*/ 609578 h 1497841"/>
                <a:gd name="connsiteX19" fmla="*/ 609679 w 1498074"/>
                <a:gd name="connsiteY19" fmla="*/ 139335 h 1497841"/>
                <a:gd name="connsiteX20" fmla="*/ 749037 w 1498074"/>
                <a:gd name="connsiteY20" fmla="*/ 0 h 1497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8074" h="1497841">
                  <a:moveTo>
                    <a:pt x="749037" y="0"/>
                  </a:moveTo>
                  <a:lnTo>
                    <a:pt x="749037" y="0"/>
                  </a:lnTo>
                  <a:cubicBezTo>
                    <a:pt x="825679" y="0"/>
                    <a:pt x="888395" y="62690"/>
                    <a:pt x="888395" y="139335"/>
                  </a:cubicBezTo>
                  <a:lnTo>
                    <a:pt x="888395" y="609578"/>
                  </a:lnTo>
                  <a:lnTo>
                    <a:pt x="1358716" y="609578"/>
                  </a:lnTo>
                  <a:cubicBezTo>
                    <a:pt x="1435358" y="609578"/>
                    <a:pt x="1498074" y="672284"/>
                    <a:pt x="1498074" y="748913"/>
                  </a:cubicBezTo>
                  <a:lnTo>
                    <a:pt x="1498074" y="748913"/>
                  </a:lnTo>
                  <a:cubicBezTo>
                    <a:pt x="1498074" y="825543"/>
                    <a:pt x="1435374" y="888248"/>
                    <a:pt x="1358716" y="888248"/>
                  </a:cubicBezTo>
                  <a:lnTo>
                    <a:pt x="888395" y="888248"/>
                  </a:lnTo>
                  <a:lnTo>
                    <a:pt x="888395" y="1358507"/>
                  </a:lnTo>
                  <a:cubicBezTo>
                    <a:pt x="888395" y="1435137"/>
                    <a:pt x="825695" y="1497842"/>
                    <a:pt x="749037" y="1497842"/>
                  </a:cubicBezTo>
                  <a:lnTo>
                    <a:pt x="749037" y="1497842"/>
                  </a:lnTo>
                  <a:cubicBezTo>
                    <a:pt x="672395" y="1497842"/>
                    <a:pt x="609679" y="1435152"/>
                    <a:pt x="609679" y="1358507"/>
                  </a:cubicBezTo>
                  <a:lnTo>
                    <a:pt x="609679" y="888248"/>
                  </a:lnTo>
                  <a:lnTo>
                    <a:pt x="139358" y="888248"/>
                  </a:lnTo>
                  <a:cubicBezTo>
                    <a:pt x="62716" y="888248"/>
                    <a:pt x="0" y="825558"/>
                    <a:pt x="0" y="748913"/>
                  </a:cubicBezTo>
                  <a:lnTo>
                    <a:pt x="0" y="748913"/>
                  </a:lnTo>
                  <a:cubicBezTo>
                    <a:pt x="0" y="672284"/>
                    <a:pt x="62700" y="609578"/>
                    <a:pt x="139358" y="609578"/>
                  </a:cubicBezTo>
                  <a:lnTo>
                    <a:pt x="609679" y="609578"/>
                  </a:lnTo>
                  <a:lnTo>
                    <a:pt x="609679" y="139335"/>
                  </a:lnTo>
                  <a:cubicBezTo>
                    <a:pt x="609679" y="62705"/>
                    <a:pt x="672380" y="0"/>
                    <a:pt x="749037" y="0"/>
                  </a:cubicBezTo>
                  <a:close/>
                </a:path>
              </a:pathLst>
            </a:custGeom>
            <a:grpFill/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654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Current Standing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56">
            <a:extLst>
              <a:ext uri="{FF2B5EF4-FFF2-40B4-BE49-F238E27FC236}">
                <a16:creationId xmlns="" xmlns:a16="http://schemas.microsoft.com/office/drawing/2014/main" id="{5ECC4415-8DCA-4985-8477-C743060793F3}"/>
              </a:ext>
            </a:extLst>
          </p:cNvPr>
          <p:cNvGrpSpPr/>
          <p:nvPr/>
        </p:nvGrpSpPr>
        <p:grpSpPr>
          <a:xfrm>
            <a:off x="5436067" y="3438556"/>
            <a:ext cx="1161274" cy="1161284"/>
            <a:chOff x="9229107" y="3281980"/>
            <a:chExt cx="853240" cy="853246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8B2241FF-6046-423E-8AFA-5EE006501609}"/>
                </a:ext>
              </a:extLst>
            </p:cNvPr>
            <p:cNvSpPr/>
            <p:nvPr/>
          </p:nvSpPr>
          <p:spPr>
            <a:xfrm>
              <a:off x="9229107" y="3281980"/>
              <a:ext cx="853240" cy="853246"/>
            </a:xfrm>
            <a:custGeom>
              <a:avLst/>
              <a:gdLst>
                <a:gd name="connsiteX0" fmla="*/ 752001 w 853240"/>
                <a:gd name="connsiteY0" fmla="*/ 590869 h 853246"/>
                <a:gd name="connsiteX1" fmla="*/ 752001 w 853240"/>
                <a:gd name="connsiteY1" fmla="*/ 101243 h 853246"/>
                <a:gd name="connsiteX2" fmla="*/ 262380 w 853240"/>
                <a:gd name="connsiteY2" fmla="*/ 101243 h 853246"/>
                <a:gd name="connsiteX3" fmla="*/ 210301 w 853240"/>
                <a:gd name="connsiteY3" fmla="*/ 519088 h 853246"/>
                <a:gd name="connsiteX4" fmla="*/ 208291 w 853240"/>
                <a:gd name="connsiteY4" fmla="*/ 536439 h 853246"/>
                <a:gd name="connsiteX5" fmla="*/ 31652 w 853240"/>
                <a:gd name="connsiteY5" fmla="*/ 713077 h 853246"/>
                <a:gd name="connsiteX6" fmla="*/ 19302 w 853240"/>
                <a:gd name="connsiteY6" fmla="*/ 828577 h 853246"/>
                <a:gd name="connsiteX7" fmla="*/ 24670 w 853240"/>
                <a:gd name="connsiteY7" fmla="*/ 833939 h 853246"/>
                <a:gd name="connsiteX8" fmla="*/ 140166 w 853240"/>
                <a:gd name="connsiteY8" fmla="*/ 821598 h 853246"/>
                <a:gd name="connsiteX9" fmla="*/ 316433 w 853240"/>
                <a:gd name="connsiteY9" fmla="*/ 645332 h 853246"/>
                <a:gd name="connsiteX10" fmla="*/ 334156 w 853240"/>
                <a:gd name="connsiteY10" fmla="*/ 642952 h 853246"/>
                <a:gd name="connsiteX11" fmla="*/ 751999 w 853240"/>
                <a:gd name="connsiteY11" fmla="*/ 590872 h 853246"/>
                <a:gd name="connsiteX12" fmla="*/ 326297 w 853240"/>
                <a:gd name="connsiteY12" fmla="*/ 526948 h 853246"/>
                <a:gd name="connsiteX13" fmla="*/ 326301 w 853240"/>
                <a:gd name="connsiteY13" fmla="*/ 165168 h 853246"/>
                <a:gd name="connsiteX14" fmla="*/ 688079 w 853240"/>
                <a:gd name="connsiteY14" fmla="*/ 165168 h 853246"/>
                <a:gd name="connsiteX15" fmla="*/ 688079 w 853240"/>
                <a:gd name="connsiteY15" fmla="*/ 526948 h 853246"/>
                <a:gd name="connsiteX16" fmla="*/ 326299 w 853240"/>
                <a:gd name="connsiteY16" fmla="*/ 526948 h 853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53240" h="853246">
                  <a:moveTo>
                    <a:pt x="752001" y="590869"/>
                  </a:moveTo>
                  <a:cubicBezTo>
                    <a:pt x="886989" y="455878"/>
                    <a:pt x="886986" y="236233"/>
                    <a:pt x="752001" y="101243"/>
                  </a:cubicBezTo>
                  <a:cubicBezTo>
                    <a:pt x="617011" y="-33748"/>
                    <a:pt x="397369" y="-33748"/>
                    <a:pt x="262380" y="101243"/>
                  </a:cubicBezTo>
                  <a:cubicBezTo>
                    <a:pt x="147860" y="215763"/>
                    <a:pt x="130514" y="386085"/>
                    <a:pt x="210301" y="519088"/>
                  </a:cubicBezTo>
                  <a:cubicBezTo>
                    <a:pt x="210301" y="519088"/>
                    <a:pt x="216031" y="528703"/>
                    <a:pt x="208291" y="536439"/>
                  </a:cubicBezTo>
                  <a:cubicBezTo>
                    <a:pt x="164134" y="580593"/>
                    <a:pt x="31652" y="713077"/>
                    <a:pt x="31652" y="713077"/>
                  </a:cubicBezTo>
                  <a:cubicBezTo>
                    <a:pt x="-3507" y="748233"/>
                    <a:pt x="-11876" y="797394"/>
                    <a:pt x="19302" y="828577"/>
                  </a:cubicBezTo>
                  <a:lnTo>
                    <a:pt x="24670" y="833939"/>
                  </a:lnTo>
                  <a:cubicBezTo>
                    <a:pt x="55848" y="865123"/>
                    <a:pt x="105011" y="856756"/>
                    <a:pt x="140166" y="821598"/>
                  </a:cubicBezTo>
                  <a:cubicBezTo>
                    <a:pt x="140166" y="821598"/>
                    <a:pt x="272368" y="689395"/>
                    <a:pt x="316433" y="645332"/>
                  </a:cubicBezTo>
                  <a:cubicBezTo>
                    <a:pt x="324544" y="637221"/>
                    <a:pt x="334156" y="642952"/>
                    <a:pt x="334156" y="642952"/>
                  </a:cubicBezTo>
                  <a:cubicBezTo>
                    <a:pt x="467155" y="722734"/>
                    <a:pt x="637477" y="705393"/>
                    <a:pt x="751999" y="590872"/>
                  </a:cubicBezTo>
                  <a:close/>
                  <a:moveTo>
                    <a:pt x="326297" y="526948"/>
                  </a:moveTo>
                  <a:cubicBezTo>
                    <a:pt x="226554" y="427205"/>
                    <a:pt x="226556" y="264912"/>
                    <a:pt x="326301" y="165168"/>
                  </a:cubicBezTo>
                  <a:cubicBezTo>
                    <a:pt x="426044" y="65427"/>
                    <a:pt x="588337" y="65425"/>
                    <a:pt x="688079" y="165168"/>
                  </a:cubicBezTo>
                  <a:cubicBezTo>
                    <a:pt x="787822" y="264910"/>
                    <a:pt x="787822" y="427206"/>
                    <a:pt x="688079" y="526948"/>
                  </a:cubicBezTo>
                  <a:cubicBezTo>
                    <a:pt x="588334" y="626686"/>
                    <a:pt x="426044" y="626686"/>
                    <a:pt x="326299" y="526948"/>
                  </a:cubicBezTo>
                  <a:close/>
                </a:path>
              </a:pathLst>
            </a:custGeom>
            <a:grpFill/>
            <a:ln w="1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1C0A277A-4EA0-4C35-B9E3-6CE75143D38B}"/>
                </a:ext>
              </a:extLst>
            </p:cNvPr>
            <p:cNvSpPr/>
            <p:nvPr/>
          </p:nvSpPr>
          <p:spPr>
            <a:xfrm>
              <a:off x="9541774" y="3420537"/>
              <a:ext cx="319475" cy="186952"/>
            </a:xfrm>
            <a:custGeom>
              <a:avLst/>
              <a:gdLst>
                <a:gd name="connsiteX0" fmla="*/ 35728 w 319475"/>
                <a:gd name="connsiteY0" fmla="*/ 186952 h 186952"/>
                <a:gd name="connsiteX1" fmla="*/ 21816 w 319475"/>
                <a:gd name="connsiteY1" fmla="*/ 184118 h 186952"/>
                <a:gd name="connsiteX2" fmla="*/ 2833 w 319475"/>
                <a:gd name="connsiteY2" fmla="*/ 137286 h 186952"/>
                <a:gd name="connsiteX3" fmla="*/ 297659 w 319475"/>
                <a:gd name="connsiteY3" fmla="*/ 17784 h 186952"/>
                <a:gd name="connsiteX4" fmla="*/ 316642 w 319475"/>
                <a:gd name="connsiteY4" fmla="*/ 64616 h 186952"/>
                <a:gd name="connsiteX5" fmla="*/ 269807 w 319475"/>
                <a:gd name="connsiteY5" fmla="*/ 83599 h 186952"/>
                <a:gd name="connsiteX6" fmla="*/ 68651 w 319475"/>
                <a:gd name="connsiteY6" fmla="*/ 165133 h 186952"/>
                <a:gd name="connsiteX7" fmla="*/ 35728 w 319475"/>
                <a:gd name="connsiteY7" fmla="*/ 186952 h 18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475" h="186952">
                  <a:moveTo>
                    <a:pt x="35728" y="186952"/>
                  </a:moveTo>
                  <a:cubicBezTo>
                    <a:pt x="31086" y="186952"/>
                    <a:pt x="26366" y="186040"/>
                    <a:pt x="21816" y="184118"/>
                  </a:cubicBezTo>
                  <a:cubicBezTo>
                    <a:pt x="3644" y="176426"/>
                    <a:pt x="-4856" y="155460"/>
                    <a:pt x="2833" y="137286"/>
                  </a:cubicBezTo>
                  <a:cubicBezTo>
                    <a:pt x="51173" y="23053"/>
                    <a:pt x="183428" y="-30553"/>
                    <a:pt x="297659" y="17784"/>
                  </a:cubicBezTo>
                  <a:cubicBezTo>
                    <a:pt x="315831" y="25476"/>
                    <a:pt x="324332" y="46442"/>
                    <a:pt x="316642" y="64616"/>
                  </a:cubicBezTo>
                  <a:cubicBezTo>
                    <a:pt x="308949" y="82790"/>
                    <a:pt x="287988" y="91287"/>
                    <a:pt x="269807" y="83599"/>
                  </a:cubicBezTo>
                  <a:cubicBezTo>
                    <a:pt x="191871" y="50619"/>
                    <a:pt x="101627" y="87197"/>
                    <a:pt x="68651" y="165133"/>
                  </a:cubicBezTo>
                  <a:cubicBezTo>
                    <a:pt x="62882" y="178764"/>
                    <a:pt x="49649" y="186952"/>
                    <a:pt x="35728" y="186952"/>
                  </a:cubicBezTo>
                  <a:close/>
                </a:path>
              </a:pathLst>
            </a:custGeom>
            <a:grpFill/>
            <a:ln w="1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25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Current Standing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243" y="2197443"/>
            <a:ext cx="5190066" cy="4572000"/>
          </a:xfrm>
        </p:spPr>
        <p:txBody>
          <a:bodyPr>
            <a:normAutofit/>
          </a:bodyPr>
          <a:lstStyle/>
          <a:p>
            <a:r>
              <a:rPr lang="en-GB" sz="2000" b="1" dirty="0"/>
              <a:t>How much awareness is there of our L&amp;D brand within the </a:t>
            </a:r>
            <a:r>
              <a:rPr lang="en-GB" sz="2000" b="1" dirty="0" smtClean="0"/>
              <a:t>organisation?</a:t>
            </a:r>
            <a:endParaRPr lang="en-GB" sz="2000" b="1" dirty="0"/>
          </a:p>
          <a:p>
            <a:r>
              <a:rPr lang="en-GB" sz="2000" b="1" dirty="0"/>
              <a:t>Where do we want to be?</a:t>
            </a:r>
          </a:p>
          <a:p>
            <a:r>
              <a:rPr lang="en-GB" sz="2000" b="1" dirty="0"/>
              <a:t>What are we well known for?</a:t>
            </a:r>
          </a:p>
          <a:p>
            <a:r>
              <a:rPr lang="en-GB" sz="2000" b="1" dirty="0"/>
              <a:t>What are our key strengths?</a:t>
            </a:r>
          </a:p>
          <a:p>
            <a:r>
              <a:rPr lang="en-GB" sz="2000" b="1" dirty="0"/>
              <a:t>What are our areas for development?</a:t>
            </a:r>
          </a:p>
          <a:p>
            <a:r>
              <a:rPr lang="en-GB" sz="2000" b="1" dirty="0"/>
              <a:t>Are there any competing forces working against us?</a:t>
            </a:r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4" name="Рисунок 56">
            <a:extLst>
              <a:ext uri="{FF2B5EF4-FFF2-40B4-BE49-F238E27FC236}">
                <a16:creationId xmlns="" xmlns:a16="http://schemas.microsoft.com/office/drawing/2014/main" id="{DFD848CA-90D9-469E-9A2C-DC104139A6C1}"/>
              </a:ext>
            </a:extLst>
          </p:cNvPr>
          <p:cNvGrpSpPr/>
          <p:nvPr/>
        </p:nvGrpSpPr>
        <p:grpSpPr>
          <a:xfrm>
            <a:off x="2186693" y="1966142"/>
            <a:ext cx="964734" cy="964742"/>
            <a:chOff x="9229107" y="3281980"/>
            <a:chExt cx="853240" cy="853246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70F48EA2-2455-403D-9871-4B9FE81ADDFC}"/>
                </a:ext>
              </a:extLst>
            </p:cNvPr>
            <p:cNvSpPr/>
            <p:nvPr/>
          </p:nvSpPr>
          <p:spPr>
            <a:xfrm>
              <a:off x="9229107" y="3281980"/>
              <a:ext cx="853240" cy="853246"/>
            </a:xfrm>
            <a:custGeom>
              <a:avLst/>
              <a:gdLst>
                <a:gd name="connsiteX0" fmla="*/ 752001 w 853240"/>
                <a:gd name="connsiteY0" fmla="*/ 590869 h 853246"/>
                <a:gd name="connsiteX1" fmla="*/ 752001 w 853240"/>
                <a:gd name="connsiteY1" fmla="*/ 101243 h 853246"/>
                <a:gd name="connsiteX2" fmla="*/ 262380 w 853240"/>
                <a:gd name="connsiteY2" fmla="*/ 101243 h 853246"/>
                <a:gd name="connsiteX3" fmla="*/ 210301 w 853240"/>
                <a:gd name="connsiteY3" fmla="*/ 519088 h 853246"/>
                <a:gd name="connsiteX4" fmla="*/ 208291 w 853240"/>
                <a:gd name="connsiteY4" fmla="*/ 536439 h 853246"/>
                <a:gd name="connsiteX5" fmla="*/ 31652 w 853240"/>
                <a:gd name="connsiteY5" fmla="*/ 713077 h 853246"/>
                <a:gd name="connsiteX6" fmla="*/ 19302 w 853240"/>
                <a:gd name="connsiteY6" fmla="*/ 828577 h 853246"/>
                <a:gd name="connsiteX7" fmla="*/ 24670 w 853240"/>
                <a:gd name="connsiteY7" fmla="*/ 833939 h 853246"/>
                <a:gd name="connsiteX8" fmla="*/ 140166 w 853240"/>
                <a:gd name="connsiteY8" fmla="*/ 821598 h 853246"/>
                <a:gd name="connsiteX9" fmla="*/ 316433 w 853240"/>
                <a:gd name="connsiteY9" fmla="*/ 645332 h 853246"/>
                <a:gd name="connsiteX10" fmla="*/ 334156 w 853240"/>
                <a:gd name="connsiteY10" fmla="*/ 642952 h 853246"/>
                <a:gd name="connsiteX11" fmla="*/ 751999 w 853240"/>
                <a:gd name="connsiteY11" fmla="*/ 590872 h 853246"/>
                <a:gd name="connsiteX12" fmla="*/ 326297 w 853240"/>
                <a:gd name="connsiteY12" fmla="*/ 526948 h 853246"/>
                <a:gd name="connsiteX13" fmla="*/ 326301 w 853240"/>
                <a:gd name="connsiteY13" fmla="*/ 165168 h 853246"/>
                <a:gd name="connsiteX14" fmla="*/ 688079 w 853240"/>
                <a:gd name="connsiteY14" fmla="*/ 165168 h 853246"/>
                <a:gd name="connsiteX15" fmla="*/ 688079 w 853240"/>
                <a:gd name="connsiteY15" fmla="*/ 526948 h 853246"/>
                <a:gd name="connsiteX16" fmla="*/ 326299 w 853240"/>
                <a:gd name="connsiteY16" fmla="*/ 526948 h 853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53240" h="853246">
                  <a:moveTo>
                    <a:pt x="752001" y="590869"/>
                  </a:moveTo>
                  <a:cubicBezTo>
                    <a:pt x="886989" y="455878"/>
                    <a:pt x="886986" y="236233"/>
                    <a:pt x="752001" y="101243"/>
                  </a:cubicBezTo>
                  <a:cubicBezTo>
                    <a:pt x="617011" y="-33748"/>
                    <a:pt x="397369" y="-33748"/>
                    <a:pt x="262380" y="101243"/>
                  </a:cubicBezTo>
                  <a:cubicBezTo>
                    <a:pt x="147860" y="215763"/>
                    <a:pt x="130514" y="386085"/>
                    <a:pt x="210301" y="519088"/>
                  </a:cubicBezTo>
                  <a:cubicBezTo>
                    <a:pt x="210301" y="519088"/>
                    <a:pt x="216031" y="528703"/>
                    <a:pt x="208291" y="536439"/>
                  </a:cubicBezTo>
                  <a:cubicBezTo>
                    <a:pt x="164134" y="580593"/>
                    <a:pt x="31652" y="713077"/>
                    <a:pt x="31652" y="713077"/>
                  </a:cubicBezTo>
                  <a:cubicBezTo>
                    <a:pt x="-3507" y="748233"/>
                    <a:pt x="-11876" y="797394"/>
                    <a:pt x="19302" y="828577"/>
                  </a:cubicBezTo>
                  <a:lnTo>
                    <a:pt x="24670" y="833939"/>
                  </a:lnTo>
                  <a:cubicBezTo>
                    <a:pt x="55848" y="865123"/>
                    <a:pt x="105011" y="856756"/>
                    <a:pt x="140166" y="821598"/>
                  </a:cubicBezTo>
                  <a:cubicBezTo>
                    <a:pt x="140166" y="821598"/>
                    <a:pt x="272368" y="689395"/>
                    <a:pt x="316433" y="645332"/>
                  </a:cubicBezTo>
                  <a:cubicBezTo>
                    <a:pt x="324544" y="637221"/>
                    <a:pt x="334156" y="642952"/>
                    <a:pt x="334156" y="642952"/>
                  </a:cubicBezTo>
                  <a:cubicBezTo>
                    <a:pt x="467155" y="722734"/>
                    <a:pt x="637477" y="705393"/>
                    <a:pt x="751999" y="590872"/>
                  </a:cubicBezTo>
                  <a:close/>
                  <a:moveTo>
                    <a:pt x="326297" y="526948"/>
                  </a:moveTo>
                  <a:cubicBezTo>
                    <a:pt x="226554" y="427205"/>
                    <a:pt x="226556" y="264912"/>
                    <a:pt x="326301" y="165168"/>
                  </a:cubicBezTo>
                  <a:cubicBezTo>
                    <a:pt x="426044" y="65427"/>
                    <a:pt x="588337" y="65425"/>
                    <a:pt x="688079" y="165168"/>
                  </a:cubicBezTo>
                  <a:cubicBezTo>
                    <a:pt x="787822" y="264910"/>
                    <a:pt x="787822" y="427206"/>
                    <a:pt x="688079" y="526948"/>
                  </a:cubicBezTo>
                  <a:cubicBezTo>
                    <a:pt x="588334" y="626686"/>
                    <a:pt x="426044" y="626686"/>
                    <a:pt x="326299" y="526948"/>
                  </a:cubicBezTo>
                  <a:close/>
                </a:path>
              </a:pathLst>
            </a:custGeom>
            <a:grpFill/>
            <a:ln w="1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18316F59-4D36-4B36-8F5B-D579838C760F}"/>
                </a:ext>
              </a:extLst>
            </p:cNvPr>
            <p:cNvSpPr/>
            <p:nvPr/>
          </p:nvSpPr>
          <p:spPr>
            <a:xfrm>
              <a:off x="9541774" y="3420537"/>
              <a:ext cx="319475" cy="186952"/>
            </a:xfrm>
            <a:custGeom>
              <a:avLst/>
              <a:gdLst>
                <a:gd name="connsiteX0" fmla="*/ 35728 w 319475"/>
                <a:gd name="connsiteY0" fmla="*/ 186952 h 186952"/>
                <a:gd name="connsiteX1" fmla="*/ 21816 w 319475"/>
                <a:gd name="connsiteY1" fmla="*/ 184118 h 186952"/>
                <a:gd name="connsiteX2" fmla="*/ 2833 w 319475"/>
                <a:gd name="connsiteY2" fmla="*/ 137286 h 186952"/>
                <a:gd name="connsiteX3" fmla="*/ 297659 w 319475"/>
                <a:gd name="connsiteY3" fmla="*/ 17784 h 186952"/>
                <a:gd name="connsiteX4" fmla="*/ 316642 w 319475"/>
                <a:gd name="connsiteY4" fmla="*/ 64616 h 186952"/>
                <a:gd name="connsiteX5" fmla="*/ 269807 w 319475"/>
                <a:gd name="connsiteY5" fmla="*/ 83599 h 186952"/>
                <a:gd name="connsiteX6" fmla="*/ 68651 w 319475"/>
                <a:gd name="connsiteY6" fmla="*/ 165133 h 186952"/>
                <a:gd name="connsiteX7" fmla="*/ 35728 w 319475"/>
                <a:gd name="connsiteY7" fmla="*/ 186952 h 18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475" h="186952">
                  <a:moveTo>
                    <a:pt x="35728" y="186952"/>
                  </a:moveTo>
                  <a:cubicBezTo>
                    <a:pt x="31086" y="186952"/>
                    <a:pt x="26366" y="186040"/>
                    <a:pt x="21816" y="184118"/>
                  </a:cubicBezTo>
                  <a:cubicBezTo>
                    <a:pt x="3644" y="176426"/>
                    <a:pt x="-4856" y="155460"/>
                    <a:pt x="2833" y="137286"/>
                  </a:cubicBezTo>
                  <a:cubicBezTo>
                    <a:pt x="51173" y="23053"/>
                    <a:pt x="183428" y="-30553"/>
                    <a:pt x="297659" y="17784"/>
                  </a:cubicBezTo>
                  <a:cubicBezTo>
                    <a:pt x="315831" y="25476"/>
                    <a:pt x="324332" y="46442"/>
                    <a:pt x="316642" y="64616"/>
                  </a:cubicBezTo>
                  <a:cubicBezTo>
                    <a:pt x="308949" y="82790"/>
                    <a:pt x="287988" y="91287"/>
                    <a:pt x="269807" y="83599"/>
                  </a:cubicBezTo>
                  <a:cubicBezTo>
                    <a:pt x="191871" y="50619"/>
                    <a:pt x="101627" y="87197"/>
                    <a:pt x="68651" y="165133"/>
                  </a:cubicBezTo>
                  <a:cubicBezTo>
                    <a:pt x="62882" y="178764"/>
                    <a:pt x="49649" y="186952"/>
                    <a:pt x="35728" y="186952"/>
                  </a:cubicBezTo>
                  <a:close/>
                </a:path>
              </a:pathLst>
            </a:custGeom>
            <a:grpFill/>
            <a:ln w="1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6398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Current L&amp;D Brand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13" name="Рисунок 61">
            <a:extLst>
              <a:ext uri="{FF2B5EF4-FFF2-40B4-BE49-F238E27FC236}">
                <a16:creationId xmlns="" xmlns:a16="http://schemas.microsoft.com/office/drawing/2014/main" id="{E1F5FB4E-AA62-4F36-BAA4-8F8CEBEE016F}"/>
              </a:ext>
            </a:extLst>
          </p:cNvPr>
          <p:cNvGrpSpPr/>
          <p:nvPr/>
        </p:nvGrpSpPr>
        <p:grpSpPr>
          <a:xfrm>
            <a:off x="5556001" y="3636844"/>
            <a:ext cx="1079998" cy="1079994"/>
            <a:chOff x="3274646" y="1007403"/>
            <a:chExt cx="4876127" cy="4876105"/>
          </a:xfrm>
          <a:solidFill>
            <a:schemeClr val="bg1"/>
          </a:solidFill>
        </p:grpSpPr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4BF0974B-2E85-4DB7-A734-6BE1F65AEA87}"/>
                </a:ext>
              </a:extLst>
            </p:cNvPr>
            <p:cNvSpPr/>
            <p:nvPr/>
          </p:nvSpPr>
          <p:spPr>
            <a:xfrm>
              <a:off x="3274646" y="1007403"/>
              <a:ext cx="3576200" cy="4866401"/>
            </a:xfrm>
            <a:custGeom>
              <a:avLst/>
              <a:gdLst>
                <a:gd name="connsiteX0" fmla="*/ 3433348 w 3576200"/>
                <a:gd name="connsiteY0" fmla="*/ 0 h 4866401"/>
                <a:gd name="connsiteX1" fmla="*/ 142853 w 3576200"/>
                <a:gd name="connsiteY1" fmla="*/ 0 h 4866401"/>
                <a:gd name="connsiteX2" fmla="*/ 0 w 3576200"/>
                <a:gd name="connsiteY2" fmla="*/ 142853 h 4866401"/>
                <a:gd name="connsiteX3" fmla="*/ 0 w 3576200"/>
                <a:gd name="connsiteY3" fmla="*/ 4723549 h 4866401"/>
                <a:gd name="connsiteX4" fmla="*/ 142853 w 3576200"/>
                <a:gd name="connsiteY4" fmla="*/ 4866401 h 4866401"/>
                <a:gd name="connsiteX5" fmla="*/ 3433348 w 3576200"/>
                <a:gd name="connsiteY5" fmla="*/ 4866401 h 4866401"/>
                <a:gd name="connsiteX6" fmla="*/ 3576201 w 3576200"/>
                <a:gd name="connsiteY6" fmla="*/ 4723549 h 4866401"/>
                <a:gd name="connsiteX7" fmla="*/ 3576201 w 3576200"/>
                <a:gd name="connsiteY7" fmla="*/ 142853 h 4866401"/>
                <a:gd name="connsiteX8" fmla="*/ 3433348 w 3576200"/>
                <a:gd name="connsiteY8" fmla="*/ 0 h 4866401"/>
                <a:gd name="connsiteX9" fmla="*/ 3433348 w 3576200"/>
                <a:gd name="connsiteY9" fmla="*/ 0 h 4866401"/>
                <a:gd name="connsiteX10" fmla="*/ 754111 w 3576200"/>
                <a:gd name="connsiteY10" fmla="*/ 1976538 h 4866401"/>
                <a:gd name="connsiteX11" fmla="*/ 1383321 w 3576200"/>
                <a:gd name="connsiteY11" fmla="*/ 1976538 h 4866401"/>
                <a:gd name="connsiteX12" fmla="*/ 1526174 w 3576200"/>
                <a:gd name="connsiteY12" fmla="*/ 2119391 h 4866401"/>
                <a:gd name="connsiteX13" fmla="*/ 1526174 w 3576200"/>
                <a:gd name="connsiteY13" fmla="*/ 2747010 h 4866401"/>
                <a:gd name="connsiteX14" fmla="*/ 1383321 w 3576200"/>
                <a:gd name="connsiteY14" fmla="*/ 2889863 h 4866401"/>
                <a:gd name="connsiteX15" fmla="*/ 754111 w 3576200"/>
                <a:gd name="connsiteY15" fmla="*/ 2889863 h 4866401"/>
                <a:gd name="connsiteX16" fmla="*/ 611258 w 3576200"/>
                <a:gd name="connsiteY16" fmla="*/ 2747010 h 4866401"/>
                <a:gd name="connsiteX17" fmla="*/ 611258 w 3576200"/>
                <a:gd name="connsiteY17" fmla="*/ 2119391 h 4866401"/>
                <a:gd name="connsiteX18" fmla="*/ 754111 w 3576200"/>
                <a:gd name="connsiteY18" fmla="*/ 1976538 h 4866401"/>
                <a:gd name="connsiteX19" fmla="*/ 754111 w 3576200"/>
                <a:gd name="connsiteY19" fmla="*/ 1976538 h 4866401"/>
                <a:gd name="connsiteX20" fmla="*/ 611258 w 3576200"/>
                <a:gd name="connsiteY20" fmla="*/ 1550737 h 4866401"/>
                <a:gd name="connsiteX21" fmla="*/ 611258 w 3576200"/>
                <a:gd name="connsiteY21" fmla="*/ 923118 h 4866401"/>
                <a:gd name="connsiteX22" fmla="*/ 754111 w 3576200"/>
                <a:gd name="connsiteY22" fmla="*/ 780266 h 4866401"/>
                <a:gd name="connsiteX23" fmla="*/ 1383321 w 3576200"/>
                <a:gd name="connsiteY23" fmla="*/ 780266 h 4866401"/>
                <a:gd name="connsiteX24" fmla="*/ 1526174 w 3576200"/>
                <a:gd name="connsiteY24" fmla="*/ 923118 h 4866401"/>
                <a:gd name="connsiteX25" fmla="*/ 1526174 w 3576200"/>
                <a:gd name="connsiteY25" fmla="*/ 1550737 h 4866401"/>
                <a:gd name="connsiteX26" fmla="*/ 1383321 w 3576200"/>
                <a:gd name="connsiteY26" fmla="*/ 1693590 h 4866401"/>
                <a:gd name="connsiteX27" fmla="*/ 754111 w 3576200"/>
                <a:gd name="connsiteY27" fmla="*/ 1693590 h 4866401"/>
                <a:gd name="connsiteX28" fmla="*/ 611258 w 3576200"/>
                <a:gd name="connsiteY28" fmla="*/ 1550737 h 4866401"/>
                <a:gd name="connsiteX29" fmla="*/ 611258 w 3576200"/>
                <a:gd name="connsiteY29" fmla="*/ 1550737 h 4866401"/>
                <a:gd name="connsiteX30" fmla="*/ 754111 w 3576200"/>
                <a:gd name="connsiteY30" fmla="*/ 3172811 h 4866401"/>
                <a:gd name="connsiteX31" fmla="*/ 1383321 w 3576200"/>
                <a:gd name="connsiteY31" fmla="*/ 3172811 h 4866401"/>
                <a:gd name="connsiteX32" fmla="*/ 1526174 w 3576200"/>
                <a:gd name="connsiteY32" fmla="*/ 3315664 h 4866401"/>
                <a:gd name="connsiteX33" fmla="*/ 1526174 w 3576200"/>
                <a:gd name="connsiteY33" fmla="*/ 3943283 h 4866401"/>
                <a:gd name="connsiteX34" fmla="*/ 1383321 w 3576200"/>
                <a:gd name="connsiteY34" fmla="*/ 4086135 h 4866401"/>
                <a:gd name="connsiteX35" fmla="*/ 754111 w 3576200"/>
                <a:gd name="connsiteY35" fmla="*/ 4086135 h 4866401"/>
                <a:gd name="connsiteX36" fmla="*/ 611258 w 3576200"/>
                <a:gd name="connsiteY36" fmla="*/ 3943283 h 4866401"/>
                <a:gd name="connsiteX37" fmla="*/ 611258 w 3576200"/>
                <a:gd name="connsiteY37" fmla="*/ 3315664 h 4866401"/>
                <a:gd name="connsiteX38" fmla="*/ 754111 w 3576200"/>
                <a:gd name="connsiteY38" fmla="*/ 3172811 h 4866401"/>
                <a:gd name="connsiteX39" fmla="*/ 754111 w 3576200"/>
                <a:gd name="connsiteY39" fmla="*/ 3172811 h 4866401"/>
                <a:gd name="connsiteX40" fmla="*/ 1954978 w 3576200"/>
                <a:gd name="connsiteY40" fmla="*/ 1407885 h 4866401"/>
                <a:gd name="connsiteX41" fmla="*/ 2822112 w 3576200"/>
                <a:gd name="connsiteY41" fmla="*/ 1407885 h 4866401"/>
                <a:gd name="connsiteX42" fmla="*/ 2964964 w 3576200"/>
                <a:gd name="connsiteY42" fmla="*/ 1550737 h 4866401"/>
                <a:gd name="connsiteX43" fmla="*/ 2822112 w 3576200"/>
                <a:gd name="connsiteY43" fmla="*/ 1693590 h 4866401"/>
                <a:gd name="connsiteX44" fmla="*/ 1954978 w 3576200"/>
                <a:gd name="connsiteY44" fmla="*/ 1693590 h 4866401"/>
                <a:gd name="connsiteX45" fmla="*/ 1812126 w 3576200"/>
                <a:gd name="connsiteY45" fmla="*/ 1550737 h 4866401"/>
                <a:gd name="connsiteX46" fmla="*/ 1954978 w 3576200"/>
                <a:gd name="connsiteY46" fmla="*/ 1407885 h 4866401"/>
                <a:gd name="connsiteX47" fmla="*/ 1954978 w 3576200"/>
                <a:gd name="connsiteY47" fmla="*/ 1407885 h 4866401"/>
                <a:gd name="connsiteX48" fmla="*/ 1812126 w 3576200"/>
                <a:gd name="connsiteY48" fmla="*/ 923118 h 4866401"/>
                <a:gd name="connsiteX49" fmla="*/ 1954978 w 3576200"/>
                <a:gd name="connsiteY49" fmla="*/ 780266 h 4866401"/>
                <a:gd name="connsiteX50" fmla="*/ 2822112 w 3576200"/>
                <a:gd name="connsiteY50" fmla="*/ 780266 h 4866401"/>
                <a:gd name="connsiteX51" fmla="*/ 2964964 w 3576200"/>
                <a:gd name="connsiteY51" fmla="*/ 923118 h 4866401"/>
                <a:gd name="connsiteX52" fmla="*/ 2822112 w 3576200"/>
                <a:gd name="connsiteY52" fmla="*/ 1065971 h 4866401"/>
                <a:gd name="connsiteX53" fmla="*/ 1954978 w 3576200"/>
                <a:gd name="connsiteY53" fmla="*/ 1065971 h 4866401"/>
                <a:gd name="connsiteX54" fmla="*/ 1812126 w 3576200"/>
                <a:gd name="connsiteY54" fmla="*/ 923118 h 4866401"/>
                <a:gd name="connsiteX55" fmla="*/ 1812126 w 3576200"/>
                <a:gd name="connsiteY55" fmla="*/ 923118 h 4866401"/>
                <a:gd name="connsiteX56" fmla="*/ 1954978 w 3576200"/>
                <a:gd name="connsiteY56" fmla="*/ 1976538 h 4866401"/>
                <a:gd name="connsiteX57" fmla="*/ 2822112 w 3576200"/>
                <a:gd name="connsiteY57" fmla="*/ 1976538 h 4866401"/>
                <a:gd name="connsiteX58" fmla="*/ 2964964 w 3576200"/>
                <a:gd name="connsiteY58" fmla="*/ 2119391 h 4866401"/>
                <a:gd name="connsiteX59" fmla="*/ 2822112 w 3576200"/>
                <a:gd name="connsiteY59" fmla="*/ 2262244 h 4866401"/>
                <a:gd name="connsiteX60" fmla="*/ 1954978 w 3576200"/>
                <a:gd name="connsiteY60" fmla="*/ 2262244 h 4866401"/>
                <a:gd name="connsiteX61" fmla="*/ 1812126 w 3576200"/>
                <a:gd name="connsiteY61" fmla="*/ 2119391 h 4866401"/>
                <a:gd name="connsiteX62" fmla="*/ 1954978 w 3576200"/>
                <a:gd name="connsiteY62" fmla="*/ 1976538 h 4866401"/>
                <a:gd name="connsiteX63" fmla="*/ 1954978 w 3576200"/>
                <a:gd name="connsiteY63" fmla="*/ 1976538 h 4866401"/>
                <a:gd name="connsiteX64" fmla="*/ 1954978 w 3576200"/>
                <a:gd name="connsiteY64" fmla="*/ 2604157 h 4866401"/>
                <a:gd name="connsiteX65" fmla="*/ 2822112 w 3576200"/>
                <a:gd name="connsiteY65" fmla="*/ 2604157 h 4866401"/>
                <a:gd name="connsiteX66" fmla="*/ 2964964 w 3576200"/>
                <a:gd name="connsiteY66" fmla="*/ 2747010 h 4866401"/>
                <a:gd name="connsiteX67" fmla="*/ 2822112 w 3576200"/>
                <a:gd name="connsiteY67" fmla="*/ 2889863 h 4866401"/>
                <a:gd name="connsiteX68" fmla="*/ 1954978 w 3576200"/>
                <a:gd name="connsiteY68" fmla="*/ 2889863 h 4866401"/>
                <a:gd name="connsiteX69" fmla="*/ 1812126 w 3576200"/>
                <a:gd name="connsiteY69" fmla="*/ 2747010 h 4866401"/>
                <a:gd name="connsiteX70" fmla="*/ 1954978 w 3576200"/>
                <a:gd name="connsiteY70" fmla="*/ 2604157 h 4866401"/>
                <a:gd name="connsiteX71" fmla="*/ 1954978 w 3576200"/>
                <a:gd name="connsiteY71" fmla="*/ 2604157 h 4866401"/>
                <a:gd name="connsiteX72" fmla="*/ 1954978 w 3576200"/>
                <a:gd name="connsiteY72" fmla="*/ 3172811 h 4866401"/>
                <a:gd name="connsiteX73" fmla="*/ 2822112 w 3576200"/>
                <a:gd name="connsiteY73" fmla="*/ 3172811 h 4866401"/>
                <a:gd name="connsiteX74" fmla="*/ 2964964 w 3576200"/>
                <a:gd name="connsiteY74" fmla="*/ 3315664 h 4866401"/>
                <a:gd name="connsiteX75" fmla="*/ 2822112 w 3576200"/>
                <a:gd name="connsiteY75" fmla="*/ 3458517 h 4866401"/>
                <a:gd name="connsiteX76" fmla="*/ 1954978 w 3576200"/>
                <a:gd name="connsiteY76" fmla="*/ 3458517 h 4866401"/>
                <a:gd name="connsiteX77" fmla="*/ 1812126 w 3576200"/>
                <a:gd name="connsiteY77" fmla="*/ 3315664 h 4866401"/>
                <a:gd name="connsiteX78" fmla="*/ 1954978 w 3576200"/>
                <a:gd name="connsiteY78" fmla="*/ 3172811 h 4866401"/>
                <a:gd name="connsiteX79" fmla="*/ 1954978 w 3576200"/>
                <a:gd name="connsiteY79" fmla="*/ 3172811 h 4866401"/>
                <a:gd name="connsiteX80" fmla="*/ 1954978 w 3576200"/>
                <a:gd name="connsiteY80" fmla="*/ 3800430 h 4866401"/>
                <a:gd name="connsiteX81" fmla="*/ 2822112 w 3576200"/>
                <a:gd name="connsiteY81" fmla="*/ 3800430 h 4866401"/>
                <a:gd name="connsiteX82" fmla="*/ 2964964 w 3576200"/>
                <a:gd name="connsiteY82" fmla="*/ 3943283 h 4866401"/>
                <a:gd name="connsiteX83" fmla="*/ 2822112 w 3576200"/>
                <a:gd name="connsiteY83" fmla="*/ 4086135 h 4866401"/>
                <a:gd name="connsiteX84" fmla="*/ 1954978 w 3576200"/>
                <a:gd name="connsiteY84" fmla="*/ 4086135 h 4866401"/>
                <a:gd name="connsiteX85" fmla="*/ 1812126 w 3576200"/>
                <a:gd name="connsiteY85" fmla="*/ 3943283 h 4866401"/>
                <a:gd name="connsiteX86" fmla="*/ 1954978 w 3576200"/>
                <a:gd name="connsiteY86" fmla="*/ 3800430 h 4866401"/>
                <a:gd name="connsiteX87" fmla="*/ 1954978 w 3576200"/>
                <a:gd name="connsiteY87" fmla="*/ 3800430 h 4866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576200" h="4866401">
                  <a:moveTo>
                    <a:pt x="3433348" y="0"/>
                  </a:moveTo>
                  <a:lnTo>
                    <a:pt x="142853" y="0"/>
                  </a:lnTo>
                  <a:cubicBezTo>
                    <a:pt x="63963" y="0"/>
                    <a:pt x="0" y="63963"/>
                    <a:pt x="0" y="142853"/>
                  </a:cubicBezTo>
                  <a:lnTo>
                    <a:pt x="0" y="4723549"/>
                  </a:lnTo>
                  <a:cubicBezTo>
                    <a:pt x="0" y="4802438"/>
                    <a:pt x="63963" y="4866401"/>
                    <a:pt x="142853" y="4866401"/>
                  </a:cubicBezTo>
                  <a:lnTo>
                    <a:pt x="3433348" y="4866401"/>
                  </a:lnTo>
                  <a:cubicBezTo>
                    <a:pt x="3512237" y="4866401"/>
                    <a:pt x="3576201" y="4802438"/>
                    <a:pt x="3576201" y="4723549"/>
                  </a:cubicBezTo>
                  <a:lnTo>
                    <a:pt x="3576201" y="142853"/>
                  </a:lnTo>
                  <a:cubicBezTo>
                    <a:pt x="3576201" y="63963"/>
                    <a:pt x="3512237" y="0"/>
                    <a:pt x="3433348" y="0"/>
                  </a:cubicBezTo>
                  <a:lnTo>
                    <a:pt x="3433348" y="0"/>
                  </a:lnTo>
                  <a:close/>
                  <a:moveTo>
                    <a:pt x="754111" y="1976538"/>
                  </a:moveTo>
                  <a:lnTo>
                    <a:pt x="1383321" y="1976538"/>
                  </a:lnTo>
                  <a:cubicBezTo>
                    <a:pt x="1462211" y="1976538"/>
                    <a:pt x="1526174" y="2040502"/>
                    <a:pt x="1526174" y="2119391"/>
                  </a:cubicBezTo>
                  <a:lnTo>
                    <a:pt x="1526174" y="2747010"/>
                  </a:lnTo>
                  <a:cubicBezTo>
                    <a:pt x="1526174" y="2825900"/>
                    <a:pt x="1462211" y="2889863"/>
                    <a:pt x="1383321" y="2889863"/>
                  </a:cubicBezTo>
                  <a:lnTo>
                    <a:pt x="754111" y="2889863"/>
                  </a:lnTo>
                  <a:cubicBezTo>
                    <a:pt x="675222" y="2889863"/>
                    <a:pt x="611258" y="2825900"/>
                    <a:pt x="611258" y="2747010"/>
                  </a:cubicBezTo>
                  <a:lnTo>
                    <a:pt x="611258" y="2119391"/>
                  </a:lnTo>
                  <a:cubicBezTo>
                    <a:pt x="611258" y="2040502"/>
                    <a:pt x="675222" y="1976538"/>
                    <a:pt x="754111" y="1976538"/>
                  </a:cubicBezTo>
                  <a:lnTo>
                    <a:pt x="754111" y="1976538"/>
                  </a:lnTo>
                  <a:close/>
                  <a:moveTo>
                    <a:pt x="611258" y="1550737"/>
                  </a:moveTo>
                  <a:lnTo>
                    <a:pt x="611258" y="923118"/>
                  </a:lnTo>
                  <a:cubicBezTo>
                    <a:pt x="611258" y="844229"/>
                    <a:pt x="675222" y="780266"/>
                    <a:pt x="754111" y="780266"/>
                  </a:cubicBezTo>
                  <a:lnTo>
                    <a:pt x="1383321" y="780266"/>
                  </a:lnTo>
                  <a:cubicBezTo>
                    <a:pt x="1462211" y="780266"/>
                    <a:pt x="1526174" y="844229"/>
                    <a:pt x="1526174" y="923118"/>
                  </a:cubicBezTo>
                  <a:lnTo>
                    <a:pt x="1526174" y="1550737"/>
                  </a:lnTo>
                  <a:cubicBezTo>
                    <a:pt x="1526174" y="1629627"/>
                    <a:pt x="1462211" y="1693590"/>
                    <a:pt x="1383321" y="1693590"/>
                  </a:cubicBezTo>
                  <a:lnTo>
                    <a:pt x="754111" y="1693590"/>
                  </a:lnTo>
                  <a:cubicBezTo>
                    <a:pt x="675199" y="1693590"/>
                    <a:pt x="611258" y="1629627"/>
                    <a:pt x="611258" y="1550737"/>
                  </a:cubicBezTo>
                  <a:lnTo>
                    <a:pt x="611258" y="1550737"/>
                  </a:lnTo>
                  <a:close/>
                  <a:moveTo>
                    <a:pt x="754111" y="3172811"/>
                  </a:moveTo>
                  <a:lnTo>
                    <a:pt x="1383321" y="3172811"/>
                  </a:lnTo>
                  <a:cubicBezTo>
                    <a:pt x="1462211" y="3172811"/>
                    <a:pt x="1526174" y="3236774"/>
                    <a:pt x="1526174" y="3315664"/>
                  </a:cubicBezTo>
                  <a:lnTo>
                    <a:pt x="1526174" y="3943283"/>
                  </a:lnTo>
                  <a:cubicBezTo>
                    <a:pt x="1526174" y="4022172"/>
                    <a:pt x="1462211" y="4086135"/>
                    <a:pt x="1383321" y="4086135"/>
                  </a:cubicBezTo>
                  <a:lnTo>
                    <a:pt x="754111" y="4086135"/>
                  </a:lnTo>
                  <a:cubicBezTo>
                    <a:pt x="675222" y="4086135"/>
                    <a:pt x="611258" y="4022172"/>
                    <a:pt x="611258" y="3943283"/>
                  </a:cubicBezTo>
                  <a:lnTo>
                    <a:pt x="611258" y="3315664"/>
                  </a:lnTo>
                  <a:cubicBezTo>
                    <a:pt x="611258" y="3236774"/>
                    <a:pt x="675222" y="3172811"/>
                    <a:pt x="754111" y="3172811"/>
                  </a:cubicBezTo>
                  <a:lnTo>
                    <a:pt x="754111" y="3172811"/>
                  </a:lnTo>
                  <a:close/>
                  <a:moveTo>
                    <a:pt x="1954978" y="1407885"/>
                  </a:moveTo>
                  <a:lnTo>
                    <a:pt x="2822112" y="1407885"/>
                  </a:lnTo>
                  <a:cubicBezTo>
                    <a:pt x="2901001" y="1407885"/>
                    <a:pt x="2964964" y="1471848"/>
                    <a:pt x="2964964" y="1550737"/>
                  </a:cubicBezTo>
                  <a:cubicBezTo>
                    <a:pt x="2964964" y="1629627"/>
                    <a:pt x="2901001" y="1693590"/>
                    <a:pt x="2822112" y="1693590"/>
                  </a:cubicBezTo>
                  <a:lnTo>
                    <a:pt x="1954978" y="1693590"/>
                  </a:lnTo>
                  <a:cubicBezTo>
                    <a:pt x="1876089" y="1693590"/>
                    <a:pt x="1812126" y="1629627"/>
                    <a:pt x="1812126" y="1550737"/>
                  </a:cubicBezTo>
                  <a:cubicBezTo>
                    <a:pt x="1812126" y="1471848"/>
                    <a:pt x="1876089" y="1407885"/>
                    <a:pt x="1954978" y="1407885"/>
                  </a:cubicBezTo>
                  <a:lnTo>
                    <a:pt x="1954978" y="1407885"/>
                  </a:lnTo>
                  <a:close/>
                  <a:moveTo>
                    <a:pt x="1812126" y="923118"/>
                  </a:moveTo>
                  <a:cubicBezTo>
                    <a:pt x="1812126" y="844229"/>
                    <a:pt x="1876089" y="780266"/>
                    <a:pt x="1954978" y="780266"/>
                  </a:cubicBezTo>
                  <a:lnTo>
                    <a:pt x="2822112" y="780266"/>
                  </a:lnTo>
                  <a:cubicBezTo>
                    <a:pt x="2901001" y="780266"/>
                    <a:pt x="2964964" y="844229"/>
                    <a:pt x="2964964" y="923118"/>
                  </a:cubicBezTo>
                  <a:cubicBezTo>
                    <a:pt x="2964964" y="1002008"/>
                    <a:pt x="2901001" y="1065971"/>
                    <a:pt x="2822112" y="1065971"/>
                  </a:cubicBezTo>
                  <a:lnTo>
                    <a:pt x="1954978" y="1065971"/>
                  </a:lnTo>
                  <a:cubicBezTo>
                    <a:pt x="1876089" y="1065971"/>
                    <a:pt x="1812126" y="1002008"/>
                    <a:pt x="1812126" y="923118"/>
                  </a:cubicBezTo>
                  <a:lnTo>
                    <a:pt x="1812126" y="923118"/>
                  </a:lnTo>
                  <a:close/>
                  <a:moveTo>
                    <a:pt x="1954978" y="1976538"/>
                  </a:moveTo>
                  <a:lnTo>
                    <a:pt x="2822112" y="1976538"/>
                  </a:lnTo>
                  <a:cubicBezTo>
                    <a:pt x="2901001" y="1976538"/>
                    <a:pt x="2964964" y="2040502"/>
                    <a:pt x="2964964" y="2119391"/>
                  </a:cubicBezTo>
                  <a:cubicBezTo>
                    <a:pt x="2964964" y="2198280"/>
                    <a:pt x="2901001" y="2262244"/>
                    <a:pt x="2822112" y="2262244"/>
                  </a:cubicBezTo>
                  <a:lnTo>
                    <a:pt x="1954978" y="2262244"/>
                  </a:lnTo>
                  <a:cubicBezTo>
                    <a:pt x="1876089" y="2262244"/>
                    <a:pt x="1812126" y="2198280"/>
                    <a:pt x="1812126" y="2119391"/>
                  </a:cubicBezTo>
                  <a:cubicBezTo>
                    <a:pt x="1812126" y="2040502"/>
                    <a:pt x="1876089" y="1976538"/>
                    <a:pt x="1954978" y="1976538"/>
                  </a:cubicBezTo>
                  <a:lnTo>
                    <a:pt x="1954978" y="1976538"/>
                  </a:lnTo>
                  <a:close/>
                  <a:moveTo>
                    <a:pt x="1954978" y="2604157"/>
                  </a:moveTo>
                  <a:lnTo>
                    <a:pt x="2822112" y="2604157"/>
                  </a:lnTo>
                  <a:cubicBezTo>
                    <a:pt x="2901001" y="2604157"/>
                    <a:pt x="2964964" y="2668121"/>
                    <a:pt x="2964964" y="2747010"/>
                  </a:cubicBezTo>
                  <a:cubicBezTo>
                    <a:pt x="2964964" y="2825900"/>
                    <a:pt x="2901001" y="2889863"/>
                    <a:pt x="2822112" y="2889863"/>
                  </a:cubicBezTo>
                  <a:lnTo>
                    <a:pt x="1954978" y="2889863"/>
                  </a:lnTo>
                  <a:cubicBezTo>
                    <a:pt x="1876089" y="2889863"/>
                    <a:pt x="1812126" y="2825900"/>
                    <a:pt x="1812126" y="2747010"/>
                  </a:cubicBezTo>
                  <a:cubicBezTo>
                    <a:pt x="1812126" y="2668121"/>
                    <a:pt x="1876089" y="2604157"/>
                    <a:pt x="1954978" y="2604157"/>
                  </a:cubicBezTo>
                  <a:lnTo>
                    <a:pt x="1954978" y="2604157"/>
                  </a:lnTo>
                  <a:close/>
                  <a:moveTo>
                    <a:pt x="1954978" y="3172811"/>
                  </a:moveTo>
                  <a:lnTo>
                    <a:pt x="2822112" y="3172811"/>
                  </a:lnTo>
                  <a:cubicBezTo>
                    <a:pt x="2901001" y="3172811"/>
                    <a:pt x="2964964" y="3236774"/>
                    <a:pt x="2964964" y="3315664"/>
                  </a:cubicBezTo>
                  <a:cubicBezTo>
                    <a:pt x="2964964" y="3394553"/>
                    <a:pt x="2901001" y="3458517"/>
                    <a:pt x="2822112" y="3458517"/>
                  </a:cubicBezTo>
                  <a:lnTo>
                    <a:pt x="1954978" y="3458517"/>
                  </a:lnTo>
                  <a:cubicBezTo>
                    <a:pt x="1876089" y="3458517"/>
                    <a:pt x="1812126" y="3394553"/>
                    <a:pt x="1812126" y="3315664"/>
                  </a:cubicBezTo>
                  <a:cubicBezTo>
                    <a:pt x="1812126" y="3236774"/>
                    <a:pt x="1876089" y="3172811"/>
                    <a:pt x="1954978" y="3172811"/>
                  </a:cubicBezTo>
                  <a:lnTo>
                    <a:pt x="1954978" y="3172811"/>
                  </a:lnTo>
                  <a:close/>
                  <a:moveTo>
                    <a:pt x="1954978" y="3800430"/>
                  </a:moveTo>
                  <a:lnTo>
                    <a:pt x="2822112" y="3800430"/>
                  </a:lnTo>
                  <a:cubicBezTo>
                    <a:pt x="2901001" y="3800430"/>
                    <a:pt x="2964964" y="3864394"/>
                    <a:pt x="2964964" y="3943283"/>
                  </a:cubicBezTo>
                  <a:cubicBezTo>
                    <a:pt x="2964964" y="4022172"/>
                    <a:pt x="2901001" y="4086135"/>
                    <a:pt x="2822112" y="4086135"/>
                  </a:cubicBezTo>
                  <a:lnTo>
                    <a:pt x="1954978" y="4086135"/>
                  </a:lnTo>
                  <a:cubicBezTo>
                    <a:pt x="1876089" y="4086135"/>
                    <a:pt x="1812126" y="4022172"/>
                    <a:pt x="1812126" y="3943283"/>
                  </a:cubicBezTo>
                  <a:cubicBezTo>
                    <a:pt x="1812126" y="3864394"/>
                    <a:pt x="1876089" y="3800430"/>
                    <a:pt x="1954978" y="3800430"/>
                  </a:cubicBezTo>
                  <a:lnTo>
                    <a:pt x="1954978" y="3800430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1B53655B-A34F-4F25-8C88-76FC542EB4F9}"/>
                </a:ext>
              </a:extLst>
            </p:cNvPr>
            <p:cNvSpPr/>
            <p:nvPr/>
          </p:nvSpPr>
          <p:spPr>
            <a:xfrm>
              <a:off x="4171609" y="2073374"/>
              <a:ext cx="343505" cy="341913"/>
            </a:xfrm>
            <a:custGeom>
              <a:avLst/>
              <a:gdLst>
                <a:gd name="connsiteX0" fmla="*/ 0 w 343505"/>
                <a:gd name="connsiteY0" fmla="*/ 0 h 341913"/>
                <a:gd name="connsiteX1" fmla="*/ 343505 w 343505"/>
                <a:gd name="connsiteY1" fmla="*/ 0 h 341913"/>
                <a:gd name="connsiteX2" fmla="*/ 343505 w 343505"/>
                <a:gd name="connsiteY2" fmla="*/ 341914 h 341913"/>
                <a:gd name="connsiteX3" fmla="*/ 0 w 343505"/>
                <a:gd name="connsiteY3" fmla="*/ 341914 h 3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913">
                  <a:moveTo>
                    <a:pt x="0" y="0"/>
                  </a:moveTo>
                  <a:lnTo>
                    <a:pt x="343505" y="0"/>
                  </a:lnTo>
                  <a:lnTo>
                    <a:pt x="343505" y="341914"/>
                  </a:lnTo>
                  <a:lnTo>
                    <a:pt x="0" y="341914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="" xmlns:a16="http://schemas.microsoft.com/office/drawing/2014/main" id="{DBF20117-C535-42E7-9D6C-37F279F8172C}"/>
                </a:ext>
              </a:extLst>
            </p:cNvPr>
            <p:cNvSpPr/>
            <p:nvPr/>
          </p:nvSpPr>
          <p:spPr>
            <a:xfrm>
              <a:off x="4171609" y="3269647"/>
              <a:ext cx="343505" cy="341913"/>
            </a:xfrm>
            <a:custGeom>
              <a:avLst/>
              <a:gdLst>
                <a:gd name="connsiteX0" fmla="*/ 0 w 343505"/>
                <a:gd name="connsiteY0" fmla="*/ 0 h 341913"/>
                <a:gd name="connsiteX1" fmla="*/ 343505 w 343505"/>
                <a:gd name="connsiteY1" fmla="*/ 0 h 341913"/>
                <a:gd name="connsiteX2" fmla="*/ 343505 w 343505"/>
                <a:gd name="connsiteY2" fmla="*/ 341914 h 341913"/>
                <a:gd name="connsiteX3" fmla="*/ 0 w 343505"/>
                <a:gd name="connsiteY3" fmla="*/ 341914 h 3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913">
                  <a:moveTo>
                    <a:pt x="0" y="0"/>
                  </a:moveTo>
                  <a:lnTo>
                    <a:pt x="343505" y="0"/>
                  </a:lnTo>
                  <a:lnTo>
                    <a:pt x="343505" y="341914"/>
                  </a:lnTo>
                  <a:lnTo>
                    <a:pt x="0" y="341914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="" xmlns:a16="http://schemas.microsoft.com/office/drawing/2014/main" id="{5310495E-88AD-48A3-B4B2-A7C4DFAF339E}"/>
                </a:ext>
              </a:extLst>
            </p:cNvPr>
            <p:cNvSpPr/>
            <p:nvPr/>
          </p:nvSpPr>
          <p:spPr>
            <a:xfrm>
              <a:off x="4171609" y="4465942"/>
              <a:ext cx="343505" cy="341891"/>
            </a:xfrm>
            <a:custGeom>
              <a:avLst/>
              <a:gdLst>
                <a:gd name="connsiteX0" fmla="*/ 0 w 343505"/>
                <a:gd name="connsiteY0" fmla="*/ 0 h 341891"/>
                <a:gd name="connsiteX1" fmla="*/ 343505 w 343505"/>
                <a:gd name="connsiteY1" fmla="*/ 0 h 341891"/>
                <a:gd name="connsiteX2" fmla="*/ 343505 w 343505"/>
                <a:gd name="connsiteY2" fmla="*/ 341891 h 341891"/>
                <a:gd name="connsiteX3" fmla="*/ 0 w 343505"/>
                <a:gd name="connsiteY3" fmla="*/ 341891 h 34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891">
                  <a:moveTo>
                    <a:pt x="0" y="0"/>
                  </a:moveTo>
                  <a:lnTo>
                    <a:pt x="343505" y="0"/>
                  </a:lnTo>
                  <a:lnTo>
                    <a:pt x="343505" y="341891"/>
                  </a:lnTo>
                  <a:lnTo>
                    <a:pt x="0" y="341891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="" xmlns:a16="http://schemas.microsoft.com/office/drawing/2014/main" id="{BD4C52CA-F07A-4F75-BC45-217E54A6B5F6}"/>
                </a:ext>
              </a:extLst>
            </p:cNvPr>
            <p:cNvSpPr/>
            <p:nvPr/>
          </p:nvSpPr>
          <p:spPr>
            <a:xfrm>
              <a:off x="7190608" y="1846545"/>
              <a:ext cx="960142" cy="2651939"/>
            </a:xfrm>
            <a:custGeom>
              <a:avLst/>
              <a:gdLst>
                <a:gd name="connsiteX0" fmla="*/ 0 w 960142"/>
                <a:gd name="connsiteY0" fmla="*/ 0 h 2651939"/>
                <a:gd name="connsiteX1" fmla="*/ 960142 w 960142"/>
                <a:gd name="connsiteY1" fmla="*/ 0 h 2651939"/>
                <a:gd name="connsiteX2" fmla="*/ 960142 w 960142"/>
                <a:gd name="connsiteY2" fmla="*/ 2651939 h 2651939"/>
                <a:gd name="connsiteX3" fmla="*/ 0 w 960142"/>
                <a:gd name="connsiteY3" fmla="*/ 2651939 h 2651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142" h="2651939">
                  <a:moveTo>
                    <a:pt x="0" y="0"/>
                  </a:moveTo>
                  <a:lnTo>
                    <a:pt x="960142" y="0"/>
                  </a:lnTo>
                  <a:lnTo>
                    <a:pt x="960142" y="2651939"/>
                  </a:lnTo>
                  <a:lnTo>
                    <a:pt x="0" y="2651939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: фигура 18">
              <a:extLst>
                <a:ext uri="{FF2B5EF4-FFF2-40B4-BE49-F238E27FC236}">
                  <a16:creationId xmlns="" xmlns:a16="http://schemas.microsoft.com/office/drawing/2014/main" id="{4660061A-8A5E-45FA-A85E-1515164AE0A9}"/>
                </a:ext>
              </a:extLst>
            </p:cNvPr>
            <p:cNvSpPr/>
            <p:nvPr/>
          </p:nvSpPr>
          <p:spPr>
            <a:xfrm>
              <a:off x="7190586" y="4784189"/>
              <a:ext cx="960142" cy="1099319"/>
            </a:xfrm>
            <a:custGeom>
              <a:avLst/>
              <a:gdLst>
                <a:gd name="connsiteX0" fmla="*/ 22 w 960142"/>
                <a:gd name="connsiteY0" fmla="*/ 0 h 1099319"/>
                <a:gd name="connsiteX1" fmla="*/ 22 w 960142"/>
                <a:gd name="connsiteY1" fmla="*/ 266409 h 1099319"/>
                <a:gd name="connsiteX2" fmla="*/ 14523 w 960142"/>
                <a:gd name="connsiteY2" fmla="*/ 329117 h 1099319"/>
                <a:gd name="connsiteX3" fmla="*/ 351730 w 960142"/>
                <a:gd name="connsiteY3" fmla="*/ 1019197 h 1099319"/>
                <a:gd name="connsiteX4" fmla="*/ 480082 w 960142"/>
                <a:gd name="connsiteY4" fmla="*/ 1099319 h 1099319"/>
                <a:gd name="connsiteX5" fmla="*/ 608435 w 960142"/>
                <a:gd name="connsiteY5" fmla="*/ 1019197 h 1099319"/>
                <a:gd name="connsiteX6" fmla="*/ 945642 w 960142"/>
                <a:gd name="connsiteY6" fmla="*/ 329139 h 1099319"/>
                <a:gd name="connsiteX7" fmla="*/ 960142 w 960142"/>
                <a:gd name="connsiteY7" fmla="*/ 266409 h 1099319"/>
                <a:gd name="connsiteX8" fmla="*/ 960142 w 960142"/>
                <a:gd name="connsiteY8" fmla="*/ 0 h 1099319"/>
                <a:gd name="connsiteX9" fmla="*/ 0 w 960142"/>
                <a:gd name="connsiteY9" fmla="*/ 0 h 109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142" h="1099319">
                  <a:moveTo>
                    <a:pt x="22" y="0"/>
                  </a:moveTo>
                  <a:lnTo>
                    <a:pt x="22" y="266409"/>
                  </a:lnTo>
                  <a:cubicBezTo>
                    <a:pt x="22" y="288148"/>
                    <a:pt x="4975" y="309596"/>
                    <a:pt x="14523" y="329117"/>
                  </a:cubicBezTo>
                  <a:lnTo>
                    <a:pt x="351730" y="1019197"/>
                  </a:lnTo>
                  <a:cubicBezTo>
                    <a:pt x="375688" y="1068234"/>
                    <a:pt x="425510" y="1099319"/>
                    <a:pt x="480082" y="1099319"/>
                  </a:cubicBezTo>
                  <a:cubicBezTo>
                    <a:pt x="534655" y="1099319"/>
                    <a:pt x="584477" y="1068234"/>
                    <a:pt x="608435" y="1019197"/>
                  </a:cubicBezTo>
                  <a:lnTo>
                    <a:pt x="945642" y="329139"/>
                  </a:lnTo>
                  <a:cubicBezTo>
                    <a:pt x="955189" y="309596"/>
                    <a:pt x="960142" y="288148"/>
                    <a:pt x="960142" y="266409"/>
                  </a:cubicBezTo>
                  <a:lnTo>
                    <a:pt x="96014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="" xmlns:a16="http://schemas.microsoft.com/office/drawing/2014/main" id="{AE30F60C-F5FF-4B3A-9764-F73AFAEC39D2}"/>
                </a:ext>
              </a:extLst>
            </p:cNvPr>
            <p:cNvSpPr/>
            <p:nvPr/>
          </p:nvSpPr>
          <p:spPr>
            <a:xfrm>
              <a:off x="7190631" y="1017108"/>
              <a:ext cx="960142" cy="543709"/>
            </a:xfrm>
            <a:custGeom>
              <a:avLst/>
              <a:gdLst>
                <a:gd name="connsiteX0" fmla="*/ 960120 w 960142"/>
                <a:gd name="connsiteY0" fmla="*/ 543709 h 543709"/>
                <a:gd name="connsiteX1" fmla="*/ 960120 w 960142"/>
                <a:gd name="connsiteY1" fmla="*/ 543709 h 543709"/>
                <a:gd name="connsiteX2" fmla="*/ 960120 w 960142"/>
                <a:gd name="connsiteY2" fmla="*/ 479634 h 543709"/>
                <a:gd name="connsiteX3" fmla="*/ 480486 w 960142"/>
                <a:gd name="connsiteY3" fmla="*/ 0 h 543709"/>
                <a:gd name="connsiteX4" fmla="*/ 479634 w 960142"/>
                <a:gd name="connsiteY4" fmla="*/ 0 h 543709"/>
                <a:gd name="connsiteX5" fmla="*/ 0 w 960142"/>
                <a:gd name="connsiteY5" fmla="*/ 479634 h 543709"/>
                <a:gd name="connsiteX6" fmla="*/ 0 w 960142"/>
                <a:gd name="connsiteY6" fmla="*/ 543709 h 543709"/>
                <a:gd name="connsiteX7" fmla="*/ 960142 w 960142"/>
                <a:gd name="connsiteY7" fmla="*/ 543709 h 54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0142" h="543709">
                  <a:moveTo>
                    <a:pt x="960120" y="543709"/>
                  </a:moveTo>
                  <a:lnTo>
                    <a:pt x="960120" y="543709"/>
                  </a:lnTo>
                  <a:lnTo>
                    <a:pt x="960120" y="479634"/>
                  </a:lnTo>
                  <a:cubicBezTo>
                    <a:pt x="960120" y="215153"/>
                    <a:pt x="744944" y="0"/>
                    <a:pt x="480486" y="0"/>
                  </a:cubicBezTo>
                  <a:lnTo>
                    <a:pt x="479634" y="0"/>
                  </a:lnTo>
                  <a:cubicBezTo>
                    <a:pt x="215153" y="0"/>
                    <a:pt x="0" y="215175"/>
                    <a:pt x="0" y="479634"/>
                  </a:cubicBezTo>
                  <a:lnTo>
                    <a:pt x="0" y="543709"/>
                  </a:lnTo>
                  <a:lnTo>
                    <a:pt x="960142" y="543709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78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Current L&amp;D Brand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9341" y="2526956"/>
            <a:ext cx="5190066" cy="4572000"/>
          </a:xfrm>
        </p:spPr>
        <p:txBody>
          <a:bodyPr>
            <a:noAutofit/>
          </a:bodyPr>
          <a:lstStyle/>
          <a:p>
            <a:r>
              <a:rPr lang="en-GB" sz="2000" b="1" dirty="0"/>
              <a:t>What is the history of your L&amp;D function? Brand, performance, reputation </a:t>
            </a:r>
            <a:r>
              <a:rPr lang="en-GB" sz="2000" b="1" dirty="0" smtClean="0"/>
              <a:t>etc.</a:t>
            </a:r>
            <a:endParaRPr lang="en-GB" sz="2000" b="1" dirty="0"/>
          </a:p>
          <a:p>
            <a:r>
              <a:rPr lang="en-GB" sz="2000" b="1" dirty="0"/>
              <a:t>How has it evolved? </a:t>
            </a:r>
          </a:p>
          <a:p>
            <a:r>
              <a:rPr lang="en-GB" sz="2000" b="1" dirty="0"/>
              <a:t>Is it working and performing?</a:t>
            </a:r>
          </a:p>
          <a:p>
            <a:r>
              <a:rPr lang="en-GB" sz="2000" b="1" dirty="0"/>
              <a:t>What do you like about your current L&amp;D brand?</a:t>
            </a:r>
          </a:p>
          <a:p>
            <a:r>
              <a:rPr lang="en-GB" sz="2000" b="1" dirty="0"/>
              <a:t>What do you dislike about your current L&amp;D brand?</a:t>
            </a:r>
          </a:p>
          <a:p>
            <a:r>
              <a:rPr lang="en-GB" sz="2000" b="1" dirty="0"/>
              <a:t>Is there any equity or value in your current L&amp;D brand that is worth retaining?</a:t>
            </a:r>
          </a:p>
          <a:p>
            <a:r>
              <a:rPr lang="en-GB" sz="2000" b="1" dirty="0"/>
              <a:t>When was the last time we conducted a survey on learner and stakeholder perceptions on our L&amp;D brand?</a:t>
            </a:r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sz="2000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sz="2000" b="1" dirty="0"/>
          </a:p>
          <a:p>
            <a:endParaRPr lang="en-GB" sz="2000" dirty="0"/>
          </a:p>
        </p:txBody>
      </p:sp>
      <p:grpSp>
        <p:nvGrpSpPr>
          <p:cNvPr id="13" name="Рисунок 61">
            <a:extLst>
              <a:ext uri="{FF2B5EF4-FFF2-40B4-BE49-F238E27FC236}">
                <a16:creationId xmlns="" xmlns:a16="http://schemas.microsoft.com/office/drawing/2014/main" id="{50B30D99-4F31-4959-B617-5E5D48C4948F}"/>
              </a:ext>
            </a:extLst>
          </p:cNvPr>
          <p:cNvGrpSpPr/>
          <p:nvPr/>
        </p:nvGrpSpPr>
        <p:grpSpPr>
          <a:xfrm>
            <a:off x="2277858" y="1894703"/>
            <a:ext cx="782404" cy="782401"/>
            <a:chOff x="3274646" y="1007403"/>
            <a:chExt cx="4876127" cy="4876105"/>
          </a:xfrm>
          <a:solidFill>
            <a:schemeClr val="bg1"/>
          </a:solidFill>
        </p:grpSpPr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1AB88D35-8CD1-4D52-BBF5-624E429A420F}"/>
                </a:ext>
              </a:extLst>
            </p:cNvPr>
            <p:cNvSpPr/>
            <p:nvPr/>
          </p:nvSpPr>
          <p:spPr>
            <a:xfrm>
              <a:off x="3274646" y="1007403"/>
              <a:ext cx="3576200" cy="4866401"/>
            </a:xfrm>
            <a:custGeom>
              <a:avLst/>
              <a:gdLst>
                <a:gd name="connsiteX0" fmla="*/ 3433348 w 3576200"/>
                <a:gd name="connsiteY0" fmla="*/ 0 h 4866401"/>
                <a:gd name="connsiteX1" fmla="*/ 142853 w 3576200"/>
                <a:gd name="connsiteY1" fmla="*/ 0 h 4866401"/>
                <a:gd name="connsiteX2" fmla="*/ 0 w 3576200"/>
                <a:gd name="connsiteY2" fmla="*/ 142853 h 4866401"/>
                <a:gd name="connsiteX3" fmla="*/ 0 w 3576200"/>
                <a:gd name="connsiteY3" fmla="*/ 4723549 h 4866401"/>
                <a:gd name="connsiteX4" fmla="*/ 142853 w 3576200"/>
                <a:gd name="connsiteY4" fmla="*/ 4866401 h 4866401"/>
                <a:gd name="connsiteX5" fmla="*/ 3433348 w 3576200"/>
                <a:gd name="connsiteY5" fmla="*/ 4866401 h 4866401"/>
                <a:gd name="connsiteX6" fmla="*/ 3576201 w 3576200"/>
                <a:gd name="connsiteY6" fmla="*/ 4723549 h 4866401"/>
                <a:gd name="connsiteX7" fmla="*/ 3576201 w 3576200"/>
                <a:gd name="connsiteY7" fmla="*/ 142853 h 4866401"/>
                <a:gd name="connsiteX8" fmla="*/ 3433348 w 3576200"/>
                <a:gd name="connsiteY8" fmla="*/ 0 h 4866401"/>
                <a:gd name="connsiteX9" fmla="*/ 3433348 w 3576200"/>
                <a:gd name="connsiteY9" fmla="*/ 0 h 4866401"/>
                <a:gd name="connsiteX10" fmla="*/ 754111 w 3576200"/>
                <a:gd name="connsiteY10" fmla="*/ 1976538 h 4866401"/>
                <a:gd name="connsiteX11" fmla="*/ 1383321 w 3576200"/>
                <a:gd name="connsiteY11" fmla="*/ 1976538 h 4866401"/>
                <a:gd name="connsiteX12" fmla="*/ 1526174 w 3576200"/>
                <a:gd name="connsiteY12" fmla="*/ 2119391 h 4866401"/>
                <a:gd name="connsiteX13" fmla="*/ 1526174 w 3576200"/>
                <a:gd name="connsiteY13" fmla="*/ 2747010 h 4866401"/>
                <a:gd name="connsiteX14" fmla="*/ 1383321 w 3576200"/>
                <a:gd name="connsiteY14" fmla="*/ 2889863 h 4866401"/>
                <a:gd name="connsiteX15" fmla="*/ 754111 w 3576200"/>
                <a:gd name="connsiteY15" fmla="*/ 2889863 h 4866401"/>
                <a:gd name="connsiteX16" fmla="*/ 611258 w 3576200"/>
                <a:gd name="connsiteY16" fmla="*/ 2747010 h 4866401"/>
                <a:gd name="connsiteX17" fmla="*/ 611258 w 3576200"/>
                <a:gd name="connsiteY17" fmla="*/ 2119391 h 4866401"/>
                <a:gd name="connsiteX18" fmla="*/ 754111 w 3576200"/>
                <a:gd name="connsiteY18" fmla="*/ 1976538 h 4866401"/>
                <a:gd name="connsiteX19" fmla="*/ 754111 w 3576200"/>
                <a:gd name="connsiteY19" fmla="*/ 1976538 h 4866401"/>
                <a:gd name="connsiteX20" fmla="*/ 611258 w 3576200"/>
                <a:gd name="connsiteY20" fmla="*/ 1550737 h 4866401"/>
                <a:gd name="connsiteX21" fmla="*/ 611258 w 3576200"/>
                <a:gd name="connsiteY21" fmla="*/ 923118 h 4866401"/>
                <a:gd name="connsiteX22" fmla="*/ 754111 w 3576200"/>
                <a:gd name="connsiteY22" fmla="*/ 780266 h 4866401"/>
                <a:gd name="connsiteX23" fmla="*/ 1383321 w 3576200"/>
                <a:gd name="connsiteY23" fmla="*/ 780266 h 4866401"/>
                <a:gd name="connsiteX24" fmla="*/ 1526174 w 3576200"/>
                <a:gd name="connsiteY24" fmla="*/ 923118 h 4866401"/>
                <a:gd name="connsiteX25" fmla="*/ 1526174 w 3576200"/>
                <a:gd name="connsiteY25" fmla="*/ 1550737 h 4866401"/>
                <a:gd name="connsiteX26" fmla="*/ 1383321 w 3576200"/>
                <a:gd name="connsiteY26" fmla="*/ 1693590 h 4866401"/>
                <a:gd name="connsiteX27" fmla="*/ 754111 w 3576200"/>
                <a:gd name="connsiteY27" fmla="*/ 1693590 h 4866401"/>
                <a:gd name="connsiteX28" fmla="*/ 611258 w 3576200"/>
                <a:gd name="connsiteY28" fmla="*/ 1550737 h 4866401"/>
                <a:gd name="connsiteX29" fmla="*/ 611258 w 3576200"/>
                <a:gd name="connsiteY29" fmla="*/ 1550737 h 4866401"/>
                <a:gd name="connsiteX30" fmla="*/ 754111 w 3576200"/>
                <a:gd name="connsiteY30" fmla="*/ 3172811 h 4866401"/>
                <a:gd name="connsiteX31" fmla="*/ 1383321 w 3576200"/>
                <a:gd name="connsiteY31" fmla="*/ 3172811 h 4866401"/>
                <a:gd name="connsiteX32" fmla="*/ 1526174 w 3576200"/>
                <a:gd name="connsiteY32" fmla="*/ 3315664 h 4866401"/>
                <a:gd name="connsiteX33" fmla="*/ 1526174 w 3576200"/>
                <a:gd name="connsiteY33" fmla="*/ 3943283 h 4866401"/>
                <a:gd name="connsiteX34" fmla="*/ 1383321 w 3576200"/>
                <a:gd name="connsiteY34" fmla="*/ 4086135 h 4866401"/>
                <a:gd name="connsiteX35" fmla="*/ 754111 w 3576200"/>
                <a:gd name="connsiteY35" fmla="*/ 4086135 h 4866401"/>
                <a:gd name="connsiteX36" fmla="*/ 611258 w 3576200"/>
                <a:gd name="connsiteY36" fmla="*/ 3943283 h 4866401"/>
                <a:gd name="connsiteX37" fmla="*/ 611258 w 3576200"/>
                <a:gd name="connsiteY37" fmla="*/ 3315664 h 4866401"/>
                <a:gd name="connsiteX38" fmla="*/ 754111 w 3576200"/>
                <a:gd name="connsiteY38" fmla="*/ 3172811 h 4866401"/>
                <a:gd name="connsiteX39" fmla="*/ 754111 w 3576200"/>
                <a:gd name="connsiteY39" fmla="*/ 3172811 h 4866401"/>
                <a:gd name="connsiteX40" fmla="*/ 1954978 w 3576200"/>
                <a:gd name="connsiteY40" fmla="*/ 1407885 h 4866401"/>
                <a:gd name="connsiteX41" fmla="*/ 2822112 w 3576200"/>
                <a:gd name="connsiteY41" fmla="*/ 1407885 h 4866401"/>
                <a:gd name="connsiteX42" fmla="*/ 2964964 w 3576200"/>
                <a:gd name="connsiteY42" fmla="*/ 1550737 h 4866401"/>
                <a:gd name="connsiteX43" fmla="*/ 2822112 w 3576200"/>
                <a:gd name="connsiteY43" fmla="*/ 1693590 h 4866401"/>
                <a:gd name="connsiteX44" fmla="*/ 1954978 w 3576200"/>
                <a:gd name="connsiteY44" fmla="*/ 1693590 h 4866401"/>
                <a:gd name="connsiteX45" fmla="*/ 1812126 w 3576200"/>
                <a:gd name="connsiteY45" fmla="*/ 1550737 h 4866401"/>
                <a:gd name="connsiteX46" fmla="*/ 1954978 w 3576200"/>
                <a:gd name="connsiteY46" fmla="*/ 1407885 h 4866401"/>
                <a:gd name="connsiteX47" fmla="*/ 1954978 w 3576200"/>
                <a:gd name="connsiteY47" fmla="*/ 1407885 h 4866401"/>
                <a:gd name="connsiteX48" fmla="*/ 1812126 w 3576200"/>
                <a:gd name="connsiteY48" fmla="*/ 923118 h 4866401"/>
                <a:gd name="connsiteX49" fmla="*/ 1954978 w 3576200"/>
                <a:gd name="connsiteY49" fmla="*/ 780266 h 4866401"/>
                <a:gd name="connsiteX50" fmla="*/ 2822112 w 3576200"/>
                <a:gd name="connsiteY50" fmla="*/ 780266 h 4866401"/>
                <a:gd name="connsiteX51" fmla="*/ 2964964 w 3576200"/>
                <a:gd name="connsiteY51" fmla="*/ 923118 h 4866401"/>
                <a:gd name="connsiteX52" fmla="*/ 2822112 w 3576200"/>
                <a:gd name="connsiteY52" fmla="*/ 1065971 h 4866401"/>
                <a:gd name="connsiteX53" fmla="*/ 1954978 w 3576200"/>
                <a:gd name="connsiteY53" fmla="*/ 1065971 h 4866401"/>
                <a:gd name="connsiteX54" fmla="*/ 1812126 w 3576200"/>
                <a:gd name="connsiteY54" fmla="*/ 923118 h 4866401"/>
                <a:gd name="connsiteX55" fmla="*/ 1812126 w 3576200"/>
                <a:gd name="connsiteY55" fmla="*/ 923118 h 4866401"/>
                <a:gd name="connsiteX56" fmla="*/ 1954978 w 3576200"/>
                <a:gd name="connsiteY56" fmla="*/ 1976538 h 4866401"/>
                <a:gd name="connsiteX57" fmla="*/ 2822112 w 3576200"/>
                <a:gd name="connsiteY57" fmla="*/ 1976538 h 4866401"/>
                <a:gd name="connsiteX58" fmla="*/ 2964964 w 3576200"/>
                <a:gd name="connsiteY58" fmla="*/ 2119391 h 4866401"/>
                <a:gd name="connsiteX59" fmla="*/ 2822112 w 3576200"/>
                <a:gd name="connsiteY59" fmla="*/ 2262244 h 4866401"/>
                <a:gd name="connsiteX60" fmla="*/ 1954978 w 3576200"/>
                <a:gd name="connsiteY60" fmla="*/ 2262244 h 4866401"/>
                <a:gd name="connsiteX61" fmla="*/ 1812126 w 3576200"/>
                <a:gd name="connsiteY61" fmla="*/ 2119391 h 4866401"/>
                <a:gd name="connsiteX62" fmla="*/ 1954978 w 3576200"/>
                <a:gd name="connsiteY62" fmla="*/ 1976538 h 4866401"/>
                <a:gd name="connsiteX63" fmla="*/ 1954978 w 3576200"/>
                <a:gd name="connsiteY63" fmla="*/ 1976538 h 4866401"/>
                <a:gd name="connsiteX64" fmla="*/ 1954978 w 3576200"/>
                <a:gd name="connsiteY64" fmla="*/ 2604157 h 4866401"/>
                <a:gd name="connsiteX65" fmla="*/ 2822112 w 3576200"/>
                <a:gd name="connsiteY65" fmla="*/ 2604157 h 4866401"/>
                <a:gd name="connsiteX66" fmla="*/ 2964964 w 3576200"/>
                <a:gd name="connsiteY66" fmla="*/ 2747010 h 4866401"/>
                <a:gd name="connsiteX67" fmla="*/ 2822112 w 3576200"/>
                <a:gd name="connsiteY67" fmla="*/ 2889863 h 4866401"/>
                <a:gd name="connsiteX68" fmla="*/ 1954978 w 3576200"/>
                <a:gd name="connsiteY68" fmla="*/ 2889863 h 4866401"/>
                <a:gd name="connsiteX69" fmla="*/ 1812126 w 3576200"/>
                <a:gd name="connsiteY69" fmla="*/ 2747010 h 4866401"/>
                <a:gd name="connsiteX70" fmla="*/ 1954978 w 3576200"/>
                <a:gd name="connsiteY70" fmla="*/ 2604157 h 4866401"/>
                <a:gd name="connsiteX71" fmla="*/ 1954978 w 3576200"/>
                <a:gd name="connsiteY71" fmla="*/ 2604157 h 4866401"/>
                <a:gd name="connsiteX72" fmla="*/ 1954978 w 3576200"/>
                <a:gd name="connsiteY72" fmla="*/ 3172811 h 4866401"/>
                <a:gd name="connsiteX73" fmla="*/ 2822112 w 3576200"/>
                <a:gd name="connsiteY73" fmla="*/ 3172811 h 4866401"/>
                <a:gd name="connsiteX74" fmla="*/ 2964964 w 3576200"/>
                <a:gd name="connsiteY74" fmla="*/ 3315664 h 4866401"/>
                <a:gd name="connsiteX75" fmla="*/ 2822112 w 3576200"/>
                <a:gd name="connsiteY75" fmla="*/ 3458517 h 4866401"/>
                <a:gd name="connsiteX76" fmla="*/ 1954978 w 3576200"/>
                <a:gd name="connsiteY76" fmla="*/ 3458517 h 4866401"/>
                <a:gd name="connsiteX77" fmla="*/ 1812126 w 3576200"/>
                <a:gd name="connsiteY77" fmla="*/ 3315664 h 4866401"/>
                <a:gd name="connsiteX78" fmla="*/ 1954978 w 3576200"/>
                <a:gd name="connsiteY78" fmla="*/ 3172811 h 4866401"/>
                <a:gd name="connsiteX79" fmla="*/ 1954978 w 3576200"/>
                <a:gd name="connsiteY79" fmla="*/ 3172811 h 4866401"/>
                <a:gd name="connsiteX80" fmla="*/ 1954978 w 3576200"/>
                <a:gd name="connsiteY80" fmla="*/ 3800430 h 4866401"/>
                <a:gd name="connsiteX81" fmla="*/ 2822112 w 3576200"/>
                <a:gd name="connsiteY81" fmla="*/ 3800430 h 4866401"/>
                <a:gd name="connsiteX82" fmla="*/ 2964964 w 3576200"/>
                <a:gd name="connsiteY82" fmla="*/ 3943283 h 4866401"/>
                <a:gd name="connsiteX83" fmla="*/ 2822112 w 3576200"/>
                <a:gd name="connsiteY83" fmla="*/ 4086135 h 4866401"/>
                <a:gd name="connsiteX84" fmla="*/ 1954978 w 3576200"/>
                <a:gd name="connsiteY84" fmla="*/ 4086135 h 4866401"/>
                <a:gd name="connsiteX85" fmla="*/ 1812126 w 3576200"/>
                <a:gd name="connsiteY85" fmla="*/ 3943283 h 4866401"/>
                <a:gd name="connsiteX86" fmla="*/ 1954978 w 3576200"/>
                <a:gd name="connsiteY86" fmla="*/ 3800430 h 4866401"/>
                <a:gd name="connsiteX87" fmla="*/ 1954978 w 3576200"/>
                <a:gd name="connsiteY87" fmla="*/ 3800430 h 4866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576200" h="4866401">
                  <a:moveTo>
                    <a:pt x="3433348" y="0"/>
                  </a:moveTo>
                  <a:lnTo>
                    <a:pt x="142853" y="0"/>
                  </a:lnTo>
                  <a:cubicBezTo>
                    <a:pt x="63963" y="0"/>
                    <a:pt x="0" y="63963"/>
                    <a:pt x="0" y="142853"/>
                  </a:cubicBezTo>
                  <a:lnTo>
                    <a:pt x="0" y="4723549"/>
                  </a:lnTo>
                  <a:cubicBezTo>
                    <a:pt x="0" y="4802438"/>
                    <a:pt x="63963" y="4866401"/>
                    <a:pt x="142853" y="4866401"/>
                  </a:cubicBezTo>
                  <a:lnTo>
                    <a:pt x="3433348" y="4866401"/>
                  </a:lnTo>
                  <a:cubicBezTo>
                    <a:pt x="3512237" y="4866401"/>
                    <a:pt x="3576201" y="4802438"/>
                    <a:pt x="3576201" y="4723549"/>
                  </a:cubicBezTo>
                  <a:lnTo>
                    <a:pt x="3576201" y="142853"/>
                  </a:lnTo>
                  <a:cubicBezTo>
                    <a:pt x="3576201" y="63963"/>
                    <a:pt x="3512237" y="0"/>
                    <a:pt x="3433348" y="0"/>
                  </a:cubicBezTo>
                  <a:lnTo>
                    <a:pt x="3433348" y="0"/>
                  </a:lnTo>
                  <a:close/>
                  <a:moveTo>
                    <a:pt x="754111" y="1976538"/>
                  </a:moveTo>
                  <a:lnTo>
                    <a:pt x="1383321" y="1976538"/>
                  </a:lnTo>
                  <a:cubicBezTo>
                    <a:pt x="1462211" y="1976538"/>
                    <a:pt x="1526174" y="2040502"/>
                    <a:pt x="1526174" y="2119391"/>
                  </a:cubicBezTo>
                  <a:lnTo>
                    <a:pt x="1526174" y="2747010"/>
                  </a:lnTo>
                  <a:cubicBezTo>
                    <a:pt x="1526174" y="2825900"/>
                    <a:pt x="1462211" y="2889863"/>
                    <a:pt x="1383321" y="2889863"/>
                  </a:cubicBezTo>
                  <a:lnTo>
                    <a:pt x="754111" y="2889863"/>
                  </a:lnTo>
                  <a:cubicBezTo>
                    <a:pt x="675222" y="2889863"/>
                    <a:pt x="611258" y="2825900"/>
                    <a:pt x="611258" y="2747010"/>
                  </a:cubicBezTo>
                  <a:lnTo>
                    <a:pt x="611258" y="2119391"/>
                  </a:lnTo>
                  <a:cubicBezTo>
                    <a:pt x="611258" y="2040502"/>
                    <a:pt x="675222" y="1976538"/>
                    <a:pt x="754111" y="1976538"/>
                  </a:cubicBezTo>
                  <a:lnTo>
                    <a:pt x="754111" y="1976538"/>
                  </a:lnTo>
                  <a:close/>
                  <a:moveTo>
                    <a:pt x="611258" y="1550737"/>
                  </a:moveTo>
                  <a:lnTo>
                    <a:pt x="611258" y="923118"/>
                  </a:lnTo>
                  <a:cubicBezTo>
                    <a:pt x="611258" y="844229"/>
                    <a:pt x="675222" y="780266"/>
                    <a:pt x="754111" y="780266"/>
                  </a:cubicBezTo>
                  <a:lnTo>
                    <a:pt x="1383321" y="780266"/>
                  </a:lnTo>
                  <a:cubicBezTo>
                    <a:pt x="1462211" y="780266"/>
                    <a:pt x="1526174" y="844229"/>
                    <a:pt x="1526174" y="923118"/>
                  </a:cubicBezTo>
                  <a:lnTo>
                    <a:pt x="1526174" y="1550737"/>
                  </a:lnTo>
                  <a:cubicBezTo>
                    <a:pt x="1526174" y="1629627"/>
                    <a:pt x="1462211" y="1693590"/>
                    <a:pt x="1383321" y="1693590"/>
                  </a:cubicBezTo>
                  <a:lnTo>
                    <a:pt x="754111" y="1693590"/>
                  </a:lnTo>
                  <a:cubicBezTo>
                    <a:pt x="675199" y="1693590"/>
                    <a:pt x="611258" y="1629627"/>
                    <a:pt x="611258" y="1550737"/>
                  </a:cubicBezTo>
                  <a:lnTo>
                    <a:pt x="611258" y="1550737"/>
                  </a:lnTo>
                  <a:close/>
                  <a:moveTo>
                    <a:pt x="754111" y="3172811"/>
                  </a:moveTo>
                  <a:lnTo>
                    <a:pt x="1383321" y="3172811"/>
                  </a:lnTo>
                  <a:cubicBezTo>
                    <a:pt x="1462211" y="3172811"/>
                    <a:pt x="1526174" y="3236774"/>
                    <a:pt x="1526174" y="3315664"/>
                  </a:cubicBezTo>
                  <a:lnTo>
                    <a:pt x="1526174" y="3943283"/>
                  </a:lnTo>
                  <a:cubicBezTo>
                    <a:pt x="1526174" y="4022172"/>
                    <a:pt x="1462211" y="4086135"/>
                    <a:pt x="1383321" y="4086135"/>
                  </a:cubicBezTo>
                  <a:lnTo>
                    <a:pt x="754111" y="4086135"/>
                  </a:lnTo>
                  <a:cubicBezTo>
                    <a:pt x="675222" y="4086135"/>
                    <a:pt x="611258" y="4022172"/>
                    <a:pt x="611258" y="3943283"/>
                  </a:cubicBezTo>
                  <a:lnTo>
                    <a:pt x="611258" y="3315664"/>
                  </a:lnTo>
                  <a:cubicBezTo>
                    <a:pt x="611258" y="3236774"/>
                    <a:pt x="675222" y="3172811"/>
                    <a:pt x="754111" y="3172811"/>
                  </a:cubicBezTo>
                  <a:lnTo>
                    <a:pt x="754111" y="3172811"/>
                  </a:lnTo>
                  <a:close/>
                  <a:moveTo>
                    <a:pt x="1954978" y="1407885"/>
                  </a:moveTo>
                  <a:lnTo>
                    <a:pt x="2822112" y="1407885"/>
                  </a:lnTo>
                  <a:cubicBezTo>
                    <a:pt x="2901001" y="1407885"/>
                    <a:pt x="2964964" y="1471848"/>
                    <a:pt x="2964964" y="1550737"/>
                  </a:cubicBezTo>
                  <a:cubicBezTo>
                    <a:pt x="2964964" y="1629627"/>
                    <a:pt x="2901001" y="1693590"/>
                    <a:pt x="2822112" y="1693590"/>
                  </a:cubicBezTo>
                  <a:lnTo>
                    <a:pt x="1954978" y="1693590"/>
                  </a:lnTo>
                  <a:cubicBezTo>
                    <a:pt x="1876089" y="1693590"/>
                    <a:pt x="1812126" y="1629627"/>
                    <a:pt x="1812126" y="1550737"/>
                  </a:cubicBezTo>
                  <a:cubicBezTo>
                    <a:pt x="1812126" y="1471848"/>
                    <a:pt x="1876089" y="1407885"/>
                    <a:pt x="1954978" y="1407885"/>
                  </a:cubicBezTo>
                  <a:lnTo>
                    <a:pt x="1954978" y="1407885"/>
                  </a:lnTo>
                  <a:close/>
                  <a:moveTo>
                    <a:pt x="1812126" y="923118"/>
                  </a:moveTo>
                  <a:cubicBezTo>
                    <a:pt x="1812126" y="844229"/>
                    <a:pt x="1876089" y="780266"/>
                    <a:pt x="1954978" y="780266"/>
                  </a:cubicBezTo>
                  <a:lnTo>
                    <a:pt x="2822112" y="780266"/>
                  </a:lnTo>
                  <a:cubicBezTo>
                    <a:pt x="2901001" y="780266"/>
                    <a:pt x="2964964" y="844229"/>
                    <a:pt x="2964964" y="923118"/>
                  </a:cubicBezTo>
                  <a:cubicBezTo>
                    <a:pt x="2964964" y="1002008"/>
                    <a:pt x="2901001" y="1065971"/>
                    <a:pt x="2822112" y="1065971"/>
                  </a:cubicBezTo>
                  <a:lnTo>
                    <a:pt x="1954978" y="1065971"/>
                  </a:lnTo>
                  <a:cubicBezTo>
                    <a:pt x="1876089" y="1065971"/>
                    <a:pt x="1812126" y="1002008"/>
                    <a:pt x="1812126" y="923118"/>
                  </a:cubicBezTo>
                  <a:lnTo>
                    <a:pt x="1812126" y="923118"/>
                  </a:lnTo>
                  <a:close/>
                  <a:moveTo>
                    <a:pt x="1954978" y="1976538"/>
                  </a:moveTo>
                  <a:lnTo>
                    <a:pt x="2822112" y="1976538"/>
                  </a:lnTo>
                  <a:cubicBezTo>
                    <a:pt x="2901001" y="1976538"/>
                    <a:pt x="2964964" y="2040502"/>
                    <a:pt x="2964964" y="2119391"/>
                  </a:cubicBezTo>
                  <a:cubicBezTo>
                    <a:pt x="2964964" y="2198280"/>
                    <a:pt x="2901001" y="2262244"/>
                    <a:pt x="2822112" y="2262244"/>
                  </a:cubicBezTo>
                  <a:lnTo>
                    <a:pt x="1954978" y="2262244"/>
                  </a:lnTo>
                  <a:cubicBezTo>
                    <a:pt x="1876089" y="2262244"/>
                    <a:pt x="1812126" y="2198280"/>
                    <a:pt x="1812126" y="2119391"/>
                  </a:cubicBezTo>
                  <a:cubicBezTo>
                    <a:pt x="1812126" y="2040502"/>
                    <a:pt x="1876089" y="1976538"/>
                    <a:pt x="1954978" y="1976538"/>
                  </a:cubicBezTo>
                  <a:lnTo>
                    <a:pt x="1954978" y="1976538"/>
                  </a:lnTo>
                  <a:close/>
                  <a:moveTo>
                    <a:pt x="1954978" y="2604157"/>
                  </a:moveTo>
                  <a:lnTo>
                    <a:pt x="2822112" y="2604157"/>
                  </a:lnTo>
                  <a:cubicBezTo>
                    <a:pt x="2901001" y="2604157"/>
                    <a:pt x="2964964" y="2668121"/>
                    <a:pt x="2964964" y="2747010"/>
                  </a:cubicBezTo>
                  <a:cubicBezTo>
                    <a:pt x="2964964" y="2825900"/>
                    <a:pt x="2901001" y="2889863"/>
                    <a:pt x="2822112" y="2889863"/>
                  </a:cubicBezTo>
                  <a:lnTo>
                    <a:pt x="1954978" y="2889863"/>
                  </a:lnTo>
                  <a:cubicBezTo>
                    <a:pt x="1876089" y="2889863"/>
                    <a:pt x="1812126" y="2825900"/>
                    <a:pt x="1812126" y="2747010"/>
                  </a:cubicBezTo>
                  <a:cubicBezTo>
                    <a:pt x="1812126" y="2668121"/>
                    <a:pt x="1876089" y="2604157"/>
                    <a:pt x="1954978" y="2604157"/>
                  </a:cubicBezTo>
                  <a:lnTo>
                    <a:pt x="1954978" y="2604157"/>
                  </a:lnTo>
                  <a:close/>
                  <a:moveTo>
                    <a:pt x="1954978" y="3172811"/>
                  </a:moveTo>
                  <a:lnTo>
                    <a:pt x="2822112" y="3172811"/>
                  </a:lnTo>
                  <a:cubicBezTo>
                    <a:pt x="2901001" y="3172811"/>
                    <a:pt x="2964964" y="3236774"/>
                    <a:pt x="2964964" y="3315664"/>
                  </a:cubicBezTo>
                  <a:cubicBezTo>
                    <a:pt x="2964964" y="3394553"/>
                    <a:pt x="2901001" y="3458517"/>
                    <a:pt x="2822112" y="3458517"/>
                  </a:cubicBezTo>
                  <a:lnTo>
                    <a:pt x="1954978" y="3458517"/>
                  </a:lnTo>
                  <a:cubicBezTo>
                    <a:pt x="1876089" y="3458517"/>
                    <a:pt x="1812126" y="3394553"/>
                    <a:pt x="1812126" y="3315664"/>
                  </a:cubicBezTo>
                  <a:cubicBezTo>
                    <a:pt x="1812126" y="3236774"/>
                    <a:pt x="1876089" y="3172811"/>
                    <a:pt x="1954978" y="3172811"/>
                  </a:cubicBezTo>
                  <a:lnTo>
                    <a:pt x="1954978" y="3172811"/>
                  </a:lnTo>
                  <a:close/>
                  <a:moveTo>
                    <a:pt x="1954978" y="3800430"/>
                  </a:moveTo>
                  <a:lnTo>
                    <a:pt x="2822112" y="3800430"/>
                  </a:lnTo>
                  <a:cubicBezTo>
                    <a:pt x="2901001" y="3800430"/>
                    <a:pt x="2964964" y="3864394"/>
                    <a:pt x="2964964" y="3943283"/>
                  </a:cubicBezTo>
                  <a:cubicBezTo>
                    <a:pt x="2964964" y="4022172"/>
                    <a:pt x="2901001" y="4086135"/>
                    <a:pt x="2822112" y="4086135"/>
                  </a:cubicBezTo>
                  <a:lnTo>
                    <a:pt x="1954978" y="4086135"/>
                  </a:lnTo>
                  <a:cubicBezTo>
                    <a:pt x="1876089" y="4086135"/>
                    <a:pt x="1812126" y="4022172"/>
                    <a:pt x="1812126" y="3943283"/>
                  </a:cubicBezTo>
                  <a:cubicBezTo>
                    <a:pt x="1812126" y="3864394"/>
                    <a:pt x="1876089" y="3800430"/>
                    <a:pt x="1954978" y="3800430"/>
                  </a:cubicBezTo>
                  <a:lnTo>
                    <a:pt x="1954978" y="3800430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41EF0485-F80A-4856-84B0-53EF14F95E40}"/>
                </a:ext>
              </a:extLst>
            </p:cNvPr>
            <p:cNvSpPr/>
            <p:nvPr/>
          </p:nvSpPr>
          <p:spPr>
            <a:xfrm>
              <a:off x="4171609" y="2073374"/>
              <a:ext cx="343505" cy="341913"/>
            </a:xfrm>
            <a:custGeom>
              <a:avLst/>
              <a:gdLst>
                <a:gd name="connsiteX0" fmla="*/ 0 w 343505"/>
                <a:gd name="connsiteY0" fmla="*/ 0 h 341913"/>
                <a:gd name="connsiteX1" fmla="*/ 343505 w 343505"/>
                <a:gd name="connsiteY1" fmla="*/ 0 h 341913"/>
                <a:gd name="connsiteX2" fmla="*/ 343505 w 343505"/>
                <a:gd name="connsiteY2" fmla="*/ 341914 h 341913"/>
                <a:gd name="connsiteX3" fmla="*/ 0 w 343505"/>
                <a:gd name="connsiteY3" fmla="*/ 341914 h 3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913">
                  <a:moveTo>
                    <a:pt x="0" y="0"/>
                  </a:moveTo>
                  <a:lnTo>
                    <a:pt x="343505" y="0"/>
                  </a:lnTo>
                  <a:lnTo>
                    <a:pt x="343505" y="341914"/>
                  </a:lnTo>
                  <a:lnTo>
                    <a:pt x="0" y="341914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="" xmlns:a16="http://schemas.microsoft.com/office/drawing/2014/main" id="{B9E4171D-ABC2-4B30-BB53-43B6DA1A53D4}"/>
                </a:ext>
              </a:extLst>
            </p:cNvPr>
            <p:cNvSpPr/>
            <p:nvPr/>
          </p:nvSpPr>
          <p:spPr>
            <a:xfrm>
              <a:off x="4171609" y="3269647"/>
              <a:ext cx="343505" cy="341913"/>
            </a:xfrm>
            <a:custGeom>
              <a:avLst/>
              <a:gdLst>
                <a:gd name="connsiteX0" fmla="*/ 0 w 343505"/>
                <a:gd name="connsiteY0" fmla="*/ 0 h 341913"/>
                <a:gd name="connsiteX1" fmla="*/ 343505 w 343505"/>
                <a:gd name="connsiteY1" fmla="*/ 0 h 341913"/>
                <a:gd name="connsiteX2" fmla="*/ 343505 w 343505"/>
                <a:gd name="connsiteY2" fmla="*/ 341914 h 341913"/>
                <a:gd name="connsiteX3" fmla="*/ 0 w 343505"/>
                <a:gd name="connsiteY3" fmla="*/ 341914 h 3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913">
                  <a:moveTo>
                    <a:pt x="0" y="0"/>
                  </a:moveTo>
                  <a:lnTo>
                    <a:pt x="343505" y="0"/>
                  </a:lnTo>
                  <a:lnTo>
                    <a:pt x="343505" y="341914"/>
                  </a:lnTo>
                  <a:lnTo>
                    <a:pt x="0" y="341914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="" xmlns:a16="http://schemas.microsoft.com/office/drawing/2014/main" id="{995F44FB-39C2-458E-9BB3-CD9D1537569F}"/>
                </a:ext>
              </a:extLst>
            </p:cNvPr>
            <p:cNvSpPr/>
            <p:nvPr/>
          </p:nvSpPr>
          <p:spPr>
            <a:xfrm>
              <a:off x="4171609" y="4465942"/>
              <a:ext cx="343505" cy="341891"/>
            </a:xfrm>
            <a:custGeom>
              <a:avLst/>
              <a:gdLst>
                <a:gd name="connsiteX0" fmla="*/ 0 w 343505"/>
                <a:gd name="connsiteY0" fmla="*/ 0 h 341891"/>
                <a:gd name="connsiteX1" fmla="*/ 343505 w 343505"/>
                <a:gd name="connsiteY1" fmla="*/ 0 h 341891"/>
                <a:gd name="connsiteX2" fmla="*/ 343505 w 343505"/>
                <a:gd name="connsiteY2" fmla="*/ 341891 h 341891"/>
                <a:gd name="connsiteX3" fmla="*/ 0 w 343505"/>
                <a:gd name="connsiteY3" fmla="*/ 341891 h 34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891">
                  <a:moveTo>
                    <a:pt x="0" y="0"/>
                  </a:moveTo>
                  <a:lnTo>
                    <a:pt x="343505" y="0"/>
                  </a:lnTo>
                  <a:lnTo>
                    <a:pt x="343505" y="341891"/>
                  </a:lnTo>
                  <a:lnTo>
                    <a:pt x="0" y="341891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="" xmlns:a16="http://schemas.microsoft.com/office/drawing/2014/main" id="{B0D12020-493A-4252-96B8-2AB936BEA6B7}"/>
                </a:ext>
              </a:extLst>
            </p:cNvPr>
            <p:cNvSpPr/>
            <p:nvPr/>
          </p:nvSpPr>
          <p:spPr>
            <a:xfrm>
              <a:off x="7190608" y="1846545"/>
              <a:ext cx="960142" cy="2651939"/>
            </a:xfrm>
            <a:custGeom>
              <a:avLst/>
              <a:gdLst>
                <a:gd name="connsiteX0" fmla="*/ 0 w 960142"/>
                <a:gd name="connsiteY0" fmla="*/ 0 h 2651939"/>
                <a:gd name="connsiteX1" fmla="*/ 960142 w 960142"/>
                <a:gd name="connsiteY1" fmla="*/ 0 h 2651939"/>
                <a:gd name="connsiteX2" fmla="*/ 960142 w 960142"/>
                <a:gd name="connsiteY2" fmla="*/ 2651939 h 2651939"/>
                <a:gd name="connsiteX3" fmla="*/ 0 w 960142"/>
                <a:gd name="connsiteY3" fmla="*/ 2651939 h 2651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142" h="2651939">
                  <a:moveTo>
                    <a:pt x="0" y="0"/>
                  </a:moveTo>
                  <a:lnTo>
                    <a:pt x="960142" y="0"/>
                  </a:lnTo>
                  <a:lnTo>
                    <a:pt x="960142" y="2651939"/>
                  </a:lnTo>
                  <a:lnTo>
                    <a:pt x="0" y="2651939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: фигура 18">
              <a:extLst>
                <a:ext uri="{FF2B5EF4-FFF2-40B4-BE49-F238E27FC236}">
                  <a16:creationId xmlns="" xmlns:a16="http://schemas.microsoft.com/office/drawing/2014/main" id="{EC30DCB8-B339-4A71-B33C-F7765C1B258B}"/>
                </a:ext>
              </a:extLst>
            </p:cNvPr>
            <p:cNvSpPr/>
            <p:nvPr/>
          </p:nvSpPr>
          <p:spPr>
            <a:xfrm>
              <a:off x="7190586" y="4784189"/>
              <a:ext cx="960142" cy="1099319"/>
            </a:xfrm>
            <a:custGeom>
              <a:avLst/>
              <a:gdLst>
                <a:gd name="connsiteX0" fmla="*/ 22 w 960142"/>
                <a:gd name="connsiteY0" fmla="*/ 0 h 1099319"/>
                <a:gd name="connsiteX1" fmla="*/ 22 w 960142"/>
                <a:gd name="connsiteY1" fmla="*/ 266409 h 1099319"/>
                <a:gd name="connsiteX2" fmla="*/ 14523 w 960142"/>
                <a:gd name="connsiteY2" fmla="*/ 329117 h 1099319"/>
                <a:gd name="connsiteX3" fmla="*/ 351730 w 960142"/>
                <a:gd name="connsiteY3" fmla="*/ 1019197 h 1099319"/>
                <a:gd name="connsiteX4" fmla="*/ 480082 w 960142"/>
                <a:gd name="connsiteY4" fmla="*/ 1099319 h 1099319"/>
                <a:gd name="connsiteX5" fmla="*/ 608435 w 960142"/>
                <a:gd name="connsiteY5" fmla="*/ 1019197 h 1099319"/>
                <a:gd name="connsiteX6" fmla="*/ 945642 w 960142"/>
                <a:gd name="connsiteY6" fmla="*/ 329139 h 1099319"/>
                <a:gd name="connsiteX7" fmla="*/ 960142 w 960142"/>
                <a:gd name="connsiteY7" fmla="*/ 266409 h 1099319"/>
                <a:gd name="connsiteX8" fmla="*/ 960142 w 960142"/>
                <a:gd name="connsiteY8" fmla="*/ 0 h 1099319"/>
                <a:gd name="connsiteX9" fmla="*/ 0 w 960142"/>
                <a:gd name="connsiteY9" fmla="*/ 0 h 109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142" h="1099319">
                  <a:moveTo>
                    <a:pt x="22" y="0"/>
                  </a:moveTo>
                  <a:lnTo>
                    <a:pt x="22" y="266409"/>
                  </a:lnTo>
                  <a:cubicBezTo>
                    <a:pt x="22" y="288148"/>
                    <a:pt x="4975" y="309596"/>
                    <a:pt x="14523" y="329117"/>
                  </a:cubicBezTo>
                  <a:lnTo>
                    <a:pt x="351730" y="1019197"/>
                  </a:lnTo>
                  <a:cubicBezTo>
                    <a:pt x="375688" y="1068234"/>
                    <a:pt x="425510" y="1099319"/>
                    <a:pt x="480082" y="1099319"/>
                  </a:cubicBezTo>
                  <a:cubicBezTo>
                    <a:pt x="534655" y="1099319"/>
                    <a:pt x="584477" y="1068234"/>
                    <a:pt x="608435" y="1019197"/>
                  </a:cubicBezTo>
                  <a:lnTo>
                    <a:pt x="945642" y="329139"/>
                  </a:lnTo>
                  <a:cubicBezTo>
                    <a:pt x="955189" y="309596"/>
                    <a:pt x="960142" y="288148"/>
                    <a:pt x="960142" y="266409"/>
                  </a:cubicBezTo>
                  <a:lnTo>
                    <a:pt x="96014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="" xmlns:a16="http://schemas.microsoft.com/office/drawing/2014/main" id="{C34070AA-18B9-438C-B24B-64F338D1AB80}"/>
                </a:ext>
              </a:extLst>
            </p:cNvPr>
            <p:cNvSpPr/>
            <p:nvPr/>
          </p:nvSpPr>
          <p:spPr>
            <a:xfrm>
              <a:off x="7190631" y="1017108"/>
              <a:ext cx="960142" cy="543709"/>
            </a:xfrm>
            <a:custGeom>
              <a:avLst/>
              <a:gdLst>
                <a:gd name="connsiteX0" fmla="*/ 960120 w 960142"/>
                <a:gd name="connsiteY0" fmla="*/ 543709 h 543709"/>
                <a:gd name="connsiteX1" fmla="*/ 960120 w 960142"/>
                <a:gd name="connsiteY1" fmla="*/ 543709 h 543709"/>
                <a:gd name="connsiteX2" fmla="*/ 960120 w 960142"/>
                <a:gd name="connsiteY2" fmla="*/ 479634 h 543709"/>
                <a:gd name="connsiteX3" fmla="*/ 480486 w 960142"/>
                <a:gd name="connsiteY3" fmla="*/ 0 h 543709"/>
                <a:gd name="connsiteX4" fmla="*/ 479634 w 960142"/>
                <a:gd name="connsiteY4" fmla="*/ 0 h 543709"/>
                <a:gd name="connsiteX5" fmla="*/ 0 w 960142"/>
                <a:gd name="connsiteY5" fmla="*/ 479634 h 543709"/>
                <a:gd name="connsiteX6" fmla="*/ 0 w 960142"/>
                <a:gd name="connsiteY6" fmla="*/ 543709 h 543709"/>
                <a:gd name="connsiteX7" fmla="*/ 960142 w 960142"/>
                <a:gd name="connsiteY7" fmla="*/ 543709 h 54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0142" h="543709">
                  <a:moveTo>
                    <a:pt x="960120" y="543709"/>
                  </a:moveTo>
                  <a:lnTo>
                    <a:pt x="960120" y="543709"/>
                  </a:lnTo>
                  <a:lnTo>
                    <a:pt x="960120" y="479634"/>
                  </a:lnTo>
                  <a:cubicBezTo>
                    <a:pt x="960120" y="215153"/>
                    <a:pt x="744944" y="0"/>
                    <a:pt x="480486" y="0"/>
                  </a:cubicBezTo>
                  <a:lnTo>
                    <a:pt x="479634" y="0"/>
                  </a:lnTo>
                  <a:cubicBezTo>
                    <a:pt x="215153" y="0"/>
                    <a:pt x="0" y="215175"/>
                    <a:pt x="0" y="479634"/>
                  </a:cubicBezTo>
                  <a:lnTo>
                    <a:pt x="0" y="543709"/>
                  </a:lnTo>
                  <a:lnTo>
                    <a:pt x="960142" y="543709"/>
                  </a:lnTo>
                  <a:close/>
                </a:path>
              </a:pathLst>
            </a:custGeom>
            <a:grpFill/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900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New L&amp;D Brand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="" xmlns:a16="http://schemas.microsoft.com/office/drawing/2014/main" id="{87B157A7-15ED-4F05-BC86-4A0AA37A91E2}"/>
              </a:ext>
            </a:extLst>
          </p:cNvPr>
          <p:cNvSpPr/>
          <p:nvPr/>
        </p:nvSpPr>
        <p:spPr>
          <a:xfrm>
            <a:off x="5458411" y="3598877"/>
            <a:ext cx="1275177" cy="1360851"/>
          </a:xfrm>
          <a:custGeom>
            <a:avLst/>
            <a:gdLst>
              <a:gd name="connsiteX0" fmla="*/ 1162682 w 1163421"/>
              <a:gd name="connsiteY0" fmla="*/ 1195182 h 1241587"/>
              <a:gd name="connsiteX1" fmla="*/ 929923 w 1163421"/>
              <a:gd name="connsiteY1" fmla="*/ 31195 h 1241587"/>
              <a:gd name="connsiteX2" fmla="*/ 891918 w 1163421"/>
              <a:gd name="connsiteY2" fmla="*/ 0 h 1241587"/>
              <a:gd name="connsiteX3" fmla="*/ 620451 w 1163421"/>
              <a:gd name="connsiteY3" fmla="*/ 0 h 1241587"/>
              <a:gd name="connsiteX4" fmla="*/ 620451 w 1163421"/>
              <a:gd name="connsiteY4" fmla="*/ 155198 h 1241587"/>
              <a:gd name="connsiteX5" fmla="*/ 542892 w 1163421"/>
              <a:gd name="connsiteY5" fmla="*/ 155198 h 1241587"/>
              <a:gd name="connsiteX6" fmla="*/ 542892 w 1163421"/>
              <a:gd name="connsiteY6" fmla="*/ 0 h 1241587"/>
              <a:gd name="connsiteX7" fmla="*/ 271428 w 1163421"/>
              <a:gd name="connsiteY7" fmla="*/ 0 h 1241587"/>
              <a:gd name="connsiteX8" fmla="*/ 233422 w 1163421"/>
              <a:gd name="connsiteY8" fmla="*/ 31195 h 1241587"/>
              <a:gd name="connsiteX9" fmla="*/ 738 w 1163421"/>
              <a:gd name="connsiteY9" fmla="*/ 1195182 h 1241587"/>
              <a:gd name="connsiteX10" fmla="*/ 8805 w 1163421"/>
              <a:gd name="connsiteY10" fmla="*/ 1227385 h 1241587"/>
              <a:gd name="connsiteX11" fmla="*/ 38744 w 1163421"/>
              <a:gd name="connsiteY11" fmla="*/ 1241588 h 1241587"/>
              <a:gd name="connsiteX12" fmla="*/ 1124603 w 1163421"/>
              <a:gd name="connsiteY12" fmla="*/ 1241588 h 1241587"/>
              <a:gd name="connsiteX13" fmla="*/ 1154620 w 1163421"/>
              <a:gd name="connsiteY13" fmla="*/ 1227385 h 1241587"/>
              <a:gd name="connsiteX14" fmla="*/ 1162682 w 1163421"/>
              <a:gd name="connsiteY14" fmla="*/ 1195182 h 124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63421" h="1241587">
                <a:moveTo>
                  <a:pt x="1162682" y="1195182"/>
                </a:moveTo>
                <a:lnTo>
                  <a:pt x="929923" y="31195"/>
                </a:lnTo>
                <a:cubicBezTo>
                  <a:pt x="926276" y="13037"/>
                  <a:pt x="910378" y="0"/>
                  <a:pt x="891918" y="0"/>
                </a:cubicBezTo>
                <a:lnTo>
                  <a:pt x="620451" y="0"/>
                </a:lnTo>
                <a:lnTo>
                  <a:pt x="620451" y="155198"/>
                </a:lnTo>
                <a:lnTo>
                  <a:pt x="542892" y="155198"/>
                </a:lnTo>
                <a:lnTo>
                  <a:pt x="542892" y="0"/>
                </a:lnTo>
                <a:lnTo>
                  <a:pt x="271428" y="0"/>
                </a:lnTo>
                <a:cubicBezTo>
                  <a:pt x="252968" y="0"/>
                  <a:pt x="237068" y="13037"/>
                  <a:pt x="233422" y="31195"/>
                </a:cubicBezTo>
                <a:lnTo>
                  <a:pt x="738" y="1195182"/>
                </a:lnTo>
                <a:cubicBezTo>
                  <a:pt x="-1511" y="1206514"/>
                  <a:pt x="1436" y="1218385"/>
                  <a:pt x="8805" y="1227385"/>
                </a:cubicBezTo>
                <a:cubicBezTo>
                  <a:pt x="16095" y="1236389"/>
                  <a:pt x="27110" y="1241588"/>
                  <a:pt x="38744" y="1241588"/>
                </a:cubicBezTo>
                <a:lnTo>
                  <a:pt x="1124603" y="1241588"/>
                </a:lnTo>
                <a:cubicBezTo>
                  <a:pt x="1136156" y="1241588"/>
                  <a:pt x="1147248" y="1236389"/>
                  <a:pt x="1154620" y="1227385"/>
                </a:cubicBezTo>
                <a:cubicBezTo>
                  <a:pt x="1161987" y="1218385"/>
                  <a:pt x="1164935" y="1206514"/>
                  <a:pt x="1162682" y="1195182"/>
                </a:cubicBezTo>
                <a:close/>
              </a:path>
            </a:pathLst>
          </a:custGeom>
          <a:solidFill>
            <a:schemeClr val="bg1"/>
          </a:solidFill>
          <a:ln w="4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="" xmlns:a16="http://schemas.microsoft.com/office/drawing/2014/main" id="{F43D858A-27DE-4731-B342-B14F4F760CB3}"/>
              </a:ext>
            </a:extLst>
          </p:cNvPr>
          <p:cNvSpPr/>
          <p:nvPr/>
        </p:nvSpPr>
        <p:spPr>
          <a:xfrm>
            <a:off x="5841134" y="4196802"/>
            <a:ext cx="509649" cy="592869"/>
          </a:xfrm>
          <a:custGeom>
            <a:avLst/>
            <a:gdLst>
              <a:gd name="connsiteX0" fmla="*/ 451989 w 464984"/>
              <a:gd name="connsiteY0" fmla="*/ 531554 h 540910"/>
              <a:gd name="connsiteX1" fmla="*/ 426397 w 464984"/>
              <a:gd name="connsiteY1" fmla="*/ 540867 h 540910"/>
              <a:gd name="connsiteX2" fmla="*/ 406231 w 464984"/>
              <a:gd name="connsiteY2" fmla="*/ 535433 h 540910"/>
              <a:gd name="connsiteX3" fmla="*/ 232493 w 464984"/>
              <a:gd name="connsiteY3" fmla="*/ 430672 h 540910"/>
              <a:gd name="connsiteX4" fmla="*/ 58755 w 464984"/>
              <a:gd name="connsiteY4" fmla="*/ 535433 h 540910"/>
              <a:gd name="connsiteX5" fmla="*/ 12994 w 464984"/>
              <a:gd name="connsiteY5" fmla="*/ 531554 h 540910"/>
              <a:gd name="connsiteX6" fmla="*/ 2911 w 464984"/>
              <a:gd name="connsiteY6" fmla="*/ 487320 h 540910"/>
              <a:gd name="connsiteX7" fmla="*/ 196815 w 464984"/>
              <a:gd name="connsiteY7" fmla="*/ 21726 h 540910"/>
              <a:gd name="connsiteX8" fmla="*/ 232493 w 464984"/>
              <a:gd name="connsiteY8" fmla="*/ 0 h 540910"/>
              <a:gd name="connsiteX9" fmla="*/ 268171 w 464984"/>
              <a:gd name="connsiteY9" fmla="*/ 21726 h 540910"/>
              <a:gd name="connsiteX10" fmla="*/ 462074 w 464984"/>
              <a:gd name="connsiteY10" fmla="*/ 487320 h 540910"/>
              <a:gd name="connsiteX11" fmla="*/ 451989 w 464984"/>
              <a:gd name="connsiteY11" fmla="*/ 531554 h 54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4984" h="540910">
                <a:moveTo>
                  <a:pt x="451989" y="531554"/>
                </a:moveTo>
                <a:cubicBezTo>
                  <a:pt x="444236" y="537761"/>
                  <a:pt x="435701" y="540867"/>
                  <a:pt x="426397" y="540867"/>
                </a:cubicBezTo>
                <a:cubicBezTo>
                  <a:pt x="419412" y="540867"/>
                  <a:pt x="412435" y="539312"/>
                  <a:pt x="406231" y="535433"/>
                </a:cubicBezTo>
                <a:lnTo>
                  <a:pt x="232493" y="430672"/>
                </a:lnTo>
                <a:lnTo>
                  <a:pt x="58755" y="535433"/>
                </a:lnTo>
                <a:cubicBezTo>
                  <a:pt x="44018" y="543968"/>
                  <a:pt x="26179" y="542418"/>
                  <a:pt x="12994" y="531554"/>
                </a:cubicBezTo>
                <a:cubicBezTo>
                  <a:pt x="584" y="520687"/>
                  <a:pt x="-3294" y="502840"/>
                  <a:pt x="2911" y="487320"/>
                </a:cubicBezTo>
                <a:lnTo>
                  <a:pt x="196815" y="21726"/>
                </a:lnTo>
                <a:cubicBezTo>
                  <a:pt x="203019" y="6980"/>
                  <a:pt x="217754" y="0"/>
                  <a:pt x="232493" y="0"/>
                </a:cubicBezTo>
                <a:cubicBezTo>
                  <a:pt x="247228" y="0"/>
                  <a:pt x="261967" y="6984"/>
                  <a:pt x="268171" y="21726"/>
                </a:cubicBezTo>
                <a:lnTo>
                  <a:pt x="462074" y="487320"/>
                </a:lnTo>
                <a:cubicBezTo>
                  <a:pt x="468278" y="502844"/>
                  <a:pt x="464401" y="520691"/>
                  <a:pt x="451989" y="531554"/>
                </a:cubicBezTo>
                <a:close/>
              </a:path>
            </a:pathLst>
          </a:custGeom>
          <a:solidFill>
            <a:srgbClr val="B31166"/>
          </a:solidFill>
          <a:ln w="4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="" xmlns:a16="http://schemas.microsoft.com/office/drawing/2014/main" id="{C4EE5AA8-A9C0-4B60-A47E-49453BD486AF}"/>
              </a:ext>
            </a:extLst>
          </p:cNvPr>
          <p:cNvSpPr/>
          <p:nvPr/>
        </p:nvSpPr>
        <p:spPr>
          <a:xfrm>
            <a:off x="6053452" y="3939089"/>
            <a:ext cx="85009" cy="170105"/>
          </a:xfrm>
          <a:custGeom>
            <a:avLst/>
            <a:gdLst>
              <a:gd name="connsiteX0" fmla="*/ 0 w 77559"/>
              <a:gd name="connsiteY0" fmla="*/ 0 h 155197"/>
              <a:gd name="connsiteX1" fmla="*/ 77559 w 77559"/>
              <a:gd name="connsiteY1" fmla="*/ 0 h 155197"/>
              <a:gd name="connsiteX2" fmla="*/ 77559 w 77559"/>
              <a:gd name="connsiteY2" fmla="*/ 155197 h 155197"/>
              <a:gd name="connsiteX3" fmla="*/ 0 w 77559"/>
              <a:gd name="connsiteY3" fmla="*/ 155197 h 15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59" h="155197">
                <a:moveTo>
                  <a:pt x="0" y="0"/>
                </a:moveTo>
                <a:lnTo>
                  <a:pt x="77559" y="0"/>
                </a:lnTo>
                <a:lnTo>
                  <a:pt x="77559" y="155197"/>
                </a:lnTo>
                <a:lnTo>
                  <a:pt x="0" y="155197"/>
                </a:lnTo>
                <a:close/>
              </a:path>
            </a:pathLst>
          </a:custGeom>
          <a:solidFill>
            <a:schemeClr val="accent1"/>
          </a:solidFill>
          <a:ln w="41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06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New L&amp;D Brand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9341" y="2749378"/>
            <a:ext cx="5190066" cy="4572000"/>
          </a:xfrm>
        </p:spPr>
        <p:txBody>
          <a:bodyPr>
            <a:normAutofit/>
          </a:bodyPr>
          <a:lstStyle/>
          <a:p>
            <a:r>
              <a:rPr lang="en-GB" sz="2000" b="1" dirty="0"/>
              <a:t>How do we want the L&amp;D function to be positioned within our </a:t>
            </a:r>
            <a:r>
              <a:rPr lang="en-GB" sz="2000" b="1" dirty="0" smtClean="0"/>
              <a:t>organisation?</a:t>
            </a:r>
            <a:endParaRPr lang="en-GB" sz="2000" b="1" dirty="0"/>
          </a:p>
          <a:p>
            <a:r>
              <a:rPr lang="en-GB" sz="2000" b="1" dirty="0"/>
              <a:t>Think of 5 key marketing and PR messages to back up that positioning</a:t>
            </a:r>
          </a:p>
          <a:p>
            <a:r>
              <a:rPr lang="en-GB" sz="2000" b="1" dirty="0"/>
              <a:t>What will our brand persona be?</a:t>
            </a:r>
          </a:p>
          <a:p>
            <a:pPr lvl="1"/>
            <a:r>
              <a:rPr lang="en-GB" b="1" dirty="0"/>
              <a:t>List down the words that we want to be associated with our brand messaging and what others say about us (</a:t>
            </a:r>
            <a:r>
              <a:rPr lang="en-GB" b="1" dirty="0" smtClean="0"/>
              <a:t>e.g. </a:t>
            </a:r>
            <a:r>
              <a:rPr lang="en-GB" b="1" dirty="0"/>
              <a:t>innovative, edgy, delivers, creative </a:t>
            </a:r>
            <a:r>
              <a:rPr lang="en-GB" b="1" dirty="0" smtClean="0"/>
              <a:t>etc.)</a:t>
            </a:r>
            <a:endParaRPr lang="en-GB" b="1" dirty="0"/>
          </a:p>
          <a:p>
            <a:pPr lvl="1"/>
            <a:r>
              <a:rPr lang="en-GB" b="1" dirty="0"/>
              <a:t>How can we make a human connection to our learners and stakeholders?</a:t>
            </a:r>
          </a:p>
          <a:p>
            <a:pPr lvl="1"/>
            <a:endParaRPr lang="en-GB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0B5603CC-7301-48B1-ACA3-3E84BE1C863E}"/>
              </a:ext>
            </a:extLst>
          </p:cNvPr>
          <p:cNvGrpSpPr/>
          <p:nvPr/>
        </p:nvGrpSpPr>
        <p:grpSpPr>
          <a:xfrm>
            <a:off x="2245428" y="1922726"/>
            <a:ext cx="774609" cy="826652"/>
            <a:chOff x="5458411" y="3598877"/>
            <a:chExt cx="1275177" cy="1360851"/>
          </a:xfrm>
        </p:grpSpPr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CCA9E63C-C1D3-47A8-8756-5B704FA11F9A}"/>
                </a:ext>
              </a:extLst>
            </p:cNvPr>
            <p:cNvSpPr/>
            <p:nvPr/>
          </p:nvSpPr>
          <p:spPr>
            <a:xfrm>
              <a:off x="5458411" y="3598877"/>
              <a:ext cx="1275177" cy="1360851"/>
            </a:xfrm>
            <a:custGeom>
              <a:avLst/>
              <a:gdLst>
                <a:gd name="connsiteX0" fmla="*/ 1162682 w 1163421"/>
                <a:gd name="connsiteY0" fmla="*/ 1195182 h 1241587"/>
                <a:gd name="connsiteX1" fmla="*/ 929923 w 1163421"/>
                <a:gd name="connsiteY1" fmla="*/ 31195 h 1241587"/>
                <a:gd name="connsiteX2" fmla="*/ 891918 w 1163421"/>
                <a:gd name="connsiteY2" fmla="*/ 0 h 1241587"/>
                <a:gd name="connsiteX3" fmla="*/ 620451 w 1163421"/>
                <a:gd name="connsiteY3" fmla="*/ 0 h 1241587"/>
                <a:gd name="connsiteX4" fmla="*/ 620451 w 1163421"/>
                <a:gd name="connsiteY4" fmla="*/ 155198 h 1241587"/>
                <a:gd name="connsiteX5" fmla="*/ 542892 w 1163421"/>
                <a:gd name="connsiteY5" fmla="*/ 155198 h 1241587"/>
                <a:gd name="connsiteX6" fmla="*/ 542892 w 1163421"/>
                <a:gd name="connsiteY6" fmla="*/ 0 h 1241587"/>
                <a:gd name="connsiteX7" fmla="*/ 271428 w 1163421"/>
                <a:gd name="connsiteY7" fmla="*/ 0 h 1241587"/>
                <a:gd name="connsiteX8" fmla="*/ 233422 w 1163421"/>
                <a:gd name="connsiteY8" fmla="*/ 31195 h 1241587"/>
                <a:gd name="connsiteX9" fmla="*/ 738 w 1163421"/>
                <a:gd name="connsiteY9" fmla="*/ 1195182 h 1241587"/>
                <a:gd name="connsiteX10" fmla="*/ 8805 w 1163421"/>
                <a:gd name="connsiteY10" fmla="*/ 1227385 h 1241587"/>
                <a:gd name="connsiteX11" fmla="*/ 38744 w 1163421"/>
                <a:gd name="connsiteY11" fmla="*/ 1241588 h 1241587"/>
                <a:gd name="connsiteX12" fmla="*/ 1124603 w 1163421"/>
                <a:gd name="connsiteY12" fmla="*/ 1241588 h 1241587"/>
                <a:gd name="connsiteX13" fmla="*/ 1154620 w 1163421"/>
                <a:gd name="connsiteY13" fmla="*/ 1227385 h 1241587"/>
                <a:gd name="connsiteX14" fmla="*/ 1162682 w 1163421"/>
                <a:gd name="connsiteY14" fmla="*/ 1195182 h 124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63421" h="1241587">
                  <a:moveTo>
                    <a:pt x="1162682" y="1195182"/>
                  </a:moveTo>
                  <a:lnTo>
                    <a:pt x="929923" y="31195"/>
                  </a:lnTo>
                  <a:cubicBezTo>
                    <a:pt x="926276" y="13037"/>
                    <a:pt x="910378" y="0"/>
                    <a:pt x="891918" y="0"/>
                  </a:cubicBezTo>
                  <a:lnTo>
                    <a:pt x="620451" y="0"/>
                  </a:lnTo>
                  <a:lnTo>
                    <a:pt x="620451" y="155198"/>
                  </a:lnTo>
                  <a:lnTo>
                    <a:pt x="542892" y="155198"/>
                  </a:lnTo>
                  <a:lnTo>
                    <a:pt x="542892" y="0"/>
                  </a:lnTo>
                  <a:lnTo>
                    <a:pt x="271428" y="0"/>
                  </a:lnTo>
                  <a:cubicBezTo>
                    <a:pt x="252968" y="0"/>
                    <a:pt x="237068" y="13037"/>
                    <a:pt x="233422" y="31195"/>
                  </a:cubicBezTo>
                  <a:lnTo>
                    <a:pt x="738" y="1195182"/>
                  </a:lnTo>
                  <a:cubicBezTo>
                    <a:pt x="-1511" y="1206514"/>
                    <a:pt x="1436" y="1218385"/>
                    <a:pt x="8805" y="1227385"/>
                  </a:cubicBezTo>
                  <a:cubicBezTo>
                    <a:pt x="16095" y="1236389"/>
                    <a:pt x="27110" y="1241588"/>
                    <a:pt x="38744" y="1241588"/>
                  </a:cubicBezTo>
                  <a:lnTo>
                    <a:pt x="1124603" y="1241588"/>
                  </a:lnTo>
                  <a:cubicBezTo>
                    <a:pt x="1136156" y="1241588"/>
                    <a:pt x="1147248" y="1236389"/>
                    <a:pt x="1154620" y="1227385"/>
                  </a:cubicBezTo>
                  <a:cubicBezTo>
                    <a:pt x="1161987" y="1218385"/>
                    <a:pt x="1164935" y="1206514"/>
                    <a:pt x="1162682" y="1195182"/>
                  </a:cubicBezTo>
                  <a:close/>
                </a:path>
              </a:pathLst>
            </a:custGeom>
            <a:solidFill>
              <a:schemeClr val="bg1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CC5BD8AE-AEAE-455C-ACBB-8939D1294550}"/>
                </a:ext>
              </a:extLst>
            </p:cNvPr>
            <p:cNvSpPr/>
            <p:nvPr/>
          </p:nvSpPr>
          <p:spPr>
            <a:xfrm>
              <a:off x="5841134" y="4196802"/>
              <a:ext cx="509649" cy="592869"/>
            </a:xfrm>
            <a:custGeom>
              <a:avLst/>
              <a:gdLst>
                <a:gd name="connsiteX0" fmla="*/ 451989 w 464984"/>
                <a:gd name="connsiteY0" fmla="*/ 531554 h 540910"/>
                <a:gd name="connsiteX1" fmla="*/ 426397 w 464984"/>
                <a:gd name="connsiteY1" fmla="*/ 540867 h 540910"/>
                <a:gd name="connsiteX2" fmla="*/ 406231 w 464984"/>
                <a:gd name="connsiteY2" fmla="*/ 535433 h 540910"/>
                <a:gd name="connsiteX3" fmla="*/ 232493 w 464984"/>
                <a:gd name="connsiteY3" fmla="*/ 430672 h 540910"/>
                <a:gd name="connsiteX4" fmla="*/ 58755 w 464984"/>
                <a:gd name="connsiteY4" fmla="*/ 535433 h 540910"/>
                <a:gd name="connsiteX5" fmla="*/ 12994 w 464984"/>
                <a:gd name="connsiteY5" fmla="*/ 531554 h 540910"/>
                <a:gd name="connsiteX6" fmla="*/ 2911 w 464984"/>
                <a:gd name="connsiteY6" fmla="*/ 487320 h 540910"/>
                <a:gd name="connsiteX7" fmla="*/ 196815 w 464984"/>
                <a:gd name="connsiteY7" fmla="*/ 21726 h 540910"/>
                <a:gd name="connsiteX8" fmla="*/ 232493 w 464984"/>
                <a:gd name="connsiteY8" fmla="*/ 0 h 540910"/>
                <a:gd name="connsiteX9" fmla="*/ 268171 w 464984"/>
                <a:gd name="connsiteY9" fmla="*/ 21726 h 540910"/>
                <a:gd name="connsiteX10" fmla="*/ 462074 w 464984"/>
                <a:gd name="connsiteY10" fmla="*/ 487320 h 540910"/>
                <a:gd name="connsiteX11" fmla="*/ 451989 w 464984"/>
                <a:gd name="connsiteY11" fmla="*/ 531554 h 54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4984" h="540910">
                  <a:moveTo>
                    <a:pt x="451989" y="531554"/>
                  </a:moveTo>
                  <a:cubicBezTo>
                    <a:pt x="444236" y="537761"/>
                    <a:pt x="435701" y="540867"/>
                    <a:pt x="426397" y="540867"/>
                  </a:cubicBezTo>
                  <a:cubicBezTo>
                    <a:pt x="419412" y="540867"/>
                    <a:pt x="412435" y="539312"/>
                    <a:pt x="406231" y="535433"/>
                  </a:cubicBezTo>
                  <a:lnTo>
                    <a:pt x="232493" y="430672"/>
                  </a:lnTo>
                  <a:lnTo>
                    <a:pt x="58755" y="535433"/>
                  </a:lnTo>
                  <a:cubicBezTo>
                    <a:pt x="44018" y="543968"/>
                    <a:pt x="26179" y="542418"/>
                    <a:pt x="12994" y="531554"/>
                  </a:cubicBezTo>
                  <a:cubicBezTo>
                    <a:pt x="584" y="520687"/>
                    <a:pt x="-3294" y="502840"/>
                    <a:pt x="2911" y="487320"/>
                  </a:cubicBezTo>
                  <a:lnTo>
                    <a:pt x="196815" y="21726"/>
                  </a:lnTo>
                  <a:cubicBezTo>
                    <a:pt x="203019" y="6980"/>
                    <a:pt x="217754" y="0"/>
                    <a:pt x="232493" y="0"/>
                  </a:cubicBezTo>
                  <a:cubicBezTo>
                    <a:pt x="247228" y="0"/>
                    <a:pt x="261967" y="6984"/>
                    <a:pt x="268171" y="21726"/>
                  </a:cubicBezTo>
                  <a:lnTo>
                    <a:pt x="462074" y="487320"/>
                  </a:lnTo>
                  <a:cubicBezTo>
                    <a:pt x="468278" y="502844"/>
                    <a:pt x="464401" y="520691"/>
                    <a:pt x="451989" y="531554"/>
                  </a:cubicBezTo>
                  <a:close/>
                </a:path>
              </a:pathLst>
            </a:custGeom>
            <a:solidFill>
              <a:srgbClr val="B31166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3F58BFC8-B8B6-4C7F-A629-0DD0115EA0AE}"/>
                </a:ext>
              </a:extLst>
            </p:cNvPr>
            <p:cNvSpPr/>
            <p:nvPr/>
          </p:nvSpPr>
          <p:spPr>
            <a:xfrm>
              <a:off x="6053452" y="3939089"/>
              <a:ext cx="85009" cy="170105"/>
            </a:xfrm>
            <a:custGeom>
              <a:avLst/>
              <a:gdLst>
                <a:gd name="connsiteX0" fmla="*/ 0 w 77559"/>
                <a:gd name="connsiteY0" fmla="*/ 0 h 155197"/>
                <a:gd name="connsiteX1" fmla="*/ 77559 w 77559"/>
                <a:gd name="connsiteY1" fmla="*/ 0 h 155197"/>
                <a:gd name="connsiteX2" fmla="*/ 77559 w 77559"/>
                <a:gd name="connsiteY2" fmla="*/ 155197 h 155197"/>
                <a:gd name="connsiteX3" fmla="*/ 0 w 77559"/>
                <a:gd name="connsiteY3" fmla="*/ 155197 h 15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559" h="155197">
                  <a:moveTo>
                    <a:pt x="0" y="0"/>
                  </a:moveTo>
                  <a:lnTo>
                    <a:pt x="77559" y="0"/>
                  </a:lnTo>
                  <a:lnTo>
                    <a:pt x="77559" y="155197"/>
                  </a:lnTo>
                  <a:lnTo>
                    <a:pt x="0" y="155197"/>
                  </a:lnTo>
                  <a:close/>
                </a:path>
              </a:pathLst>
            </a:custGeom>
            <a:solidFill>
              <a:schemeClr val="accent1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0482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22077" y="1449859"/>
            <a:ext cx="49921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>
                <a:solidFill>
                  <a:schemeClr val="bg1"/>
                </a:solidFill>
              </a:rPr>
              <a:t>“Brand is what people say about you when you are not in the room”</a:t>
            </a:r>
          </a:p>
          <a:p>
            <a:endParaRPr lang="en-GB" i="1" dirty="0">
              <a:solidFill>
                <a:schemeClr val="bg1"/>
              </a:solidFill>
            </a:endParaRPr>
          </a:p>
          <a:p>
            <a:r>
              <a:rPr lang="en-GB" i="1" dirty="0">
                <a:solidFill>
                  <a:schemeClr val="bg1"/>
                </a:solidFill>
              </a:rPr>
              <a:t>Jeff Bezos</a:t>
            </a:r>
          </a:p>
          <a:p>
            <a:r>
              <a:rPr lang="en-GB" i="1" dirty="0">
                <a:solidFill>
                  <a:schemeClr val="bg1"/>
                </a:solidFill>
              </a:rPr>
              <a:t>CEO - Amazon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82467" y="436606"/>
            <a:ext cx="4448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What do our learners and stakeholders say about our L&amp;D function when we’re not in the room?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6184" y="665029"/>
            <a:ext cx="350931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>
                <a:solidFill>
                  <a:schemeClr val="bg1"/>
                </a:solidFill>
              </a:rPr>
              <a:t>So…</a:t>
            </a:r>
          </a:p>
          <a:p>
            <a:endParaRPr lang="en-GB" sz="2800" b="1" dirty="0">
              <a:solidFill>
                <a:schemeClr val="bg1"/>
              </a:solidFill>
            </a:endParaRPr>
          </a:p>
          <a:p>
            <a:r>
              <a:rPr lang="en-GB" sz="2800" b="1" dirty="0">
                <a:solidFill>
                  <a:schemeClr val="bg1"/>
                </a:solidFill>
              </a:rPr>
              <a:t>The question is…</a:t>
            </a:r>
          </a:p>
        </p:txBody>
      </p:sp>
    </p:spTree>
    <p:extLst>
      <p:ext uri="{BB962C8B-B14F-4D97-AF65-F5344CB8AC3E}">
        <p14:creationId xmlns:p14="http://schemas.microsoft.com/office/powerpoint/2010/main" val="316187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New L&amp;D Brand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9914" y="2938848"/>
            <a:ext cx="5190066" cy="4572000"/>
          </a:xfrm>
        </p:spPr>
        <p:txBody>
          <a:bodyPr>
            <a:normAutofit/>
          </a:bodyPr>
          <a:lstStyle/>
          <a:p>
            <a:r>
              <a:rPr lang="en-GB" sz="2000" b="1" dirty="0"/>
              <a:t>If our new brand was a celebrity who would it be and why?</a:t>
            </a:r>
          </a:p>
          <a:p>
            <a:r>
              <a:rPr lang="en-GB" sz="2000" b="1" dirty="0"/>
              <a:t>If our new brand was a car which one would it be and why?</a:t>
            </a:r>
          </a:p>
          <a:p>
            <a:r>
              <a:rPr lang="en-GB" sz="2000" b="1" dirty="0"/>
              <a:t>If our new brand was a movie which one would it be and why?</a:t>
            </a:r>
          </a:p>
          <a:p>
            <a:r>
              <a:rPr lang="en-GB" sz="2000" b="1" dirty="0"/>
              <a:t>Think 12 months from now. Imagine you had achieved all you wanted to achieve as an L&amp;D function. How did you do it? What did you change? What did you need to be as a function? What results did you get?</a:t>
            </a:r>
          </a:p>
          <a:p>
            <a:endParaRPr lang="en-GB" b="1" dirty="0"/>
          </a:p>
          <a:p>
            <a:pPr lvl="1"/>
            <a:endParaRPr lang="en-GB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E10EE7F1-0FEB-4202-8680-D4418BDD68D8}"/>
              </a:ext>
            </a:extLst>
          </p:cNvPr>
          <p:cNvGrpSpPr/>
          <p:nvPr/>
        </p:nvGrpSpPr>
        <p:grpSpPr>
          <a:xfrm>
            <a:off x="2245428" y="1922726"/>
            <a:ext cx="774609" cy="826652"/>
            <a:chOff x="5458411" y="3598877"/>
            <a:chExt cx="1275177" cy="1360851"/>
          </a:xfrm>
        </p:grpSpPr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29222C06-AFDC-4EF9-B1B4-305252DD81CE}"/>
                </a:ext>
              </a:extLst>
            </p:cNvPr>
            <p:cNvSpPr/>
            <p:nvPr/>
          </p:nvSpPr>
          <p:spPr>
            <a:xfrm>
              <a:off x="5458411" y="3598877"/>
              <a:ext cx="1275177" cy="1360851"/>
            </a:xfrm>
            <a:custGeom>
              <a:avLst/>
              <a:gdLst>
                <a:gd name="connsiteX0" fmla="*/ 1162682 w 1163421"/>
                <a:gd name="connsiteY0" fmla="*/ 1195182 h 1241587"/>
                <a:gd name="connsiteX1" fmla="*/ 929923 w 1163421"/>
                <a:gd name="connsiteY1" fmla="*/ 31195 h 1241587"/>
                <a:gd name="connsiteX2" fmla="*/ 891918 w 1163421"/>
                <a:gd name="connsiteY2" fmla="*/ 0 h 1241587"/>
                <a:gd name="connsiteX3" fmla="*/ 620451 w 1163421"/>
                <a:gd name="connsiteY3" fmla="*/ 0 h 1241587"/>
                <a:gd name="connsiteX4" fmla="*/ 620451 w 1163421"/>
                <a:gd name="connsiteY4" fmla="*/ 155198 h 1241587"/>
                <a:gd name="connsiteX5" fmla="*/ 542892 w 1163421"/>
                <a:gd name="connsiteY5" fmla="*/ 155198 h 1241587"/>
                <a:gd name="connsiteX6" fmla="*/ 542892 w 1163421"/>
                <a:gd name="connsiteY6" fmla="*/ 0 h 1241587"/>
                <a:gd name="connsiteX7" fmla="*/ 271428 w 1163421"/>
                <a:gd name="connsiteY7" fmla="*/ 0 h 1241587"/>
                <a:gd name="connsiteX8" fmla="*/ 233422 w 1163421"/>
                <a:gd name="connsiteY8" fmla="*/ 31195 h 1241587"/>
                <a:gd name="connsiteX9" fmla="*/ 738 w 1163421"/>
                <a:gd name="connsiteY9" fmla="*/ 1195182 h 1241587"/>
                <a:gd name="connsiteX10" fmla="*/ 8805 w 1163421"/>
                <a:gd name="connsiteY10" fmla="*/ 1227385 h 1241587"/>
                <a:gd name="connsiteX11" fmla="*/ 38744 w 1163421"/>
                <a:gd name="connsiteY11" fmla="*/ 1241588 h 1241587"/>
                <a:gd name="connsiteX12" fmla="*/ 1124603 w 1163421"/>
                <a:gd name="connsiteY12" fmla="*/ 1241588 h 1241587"/>
                <a:gd name="connsiteX13" fmla="*/ 1154620 w 1163421"/>
                <a:gd name="connsiteY13" fmla="*/ 1227385 h 1241587"/>
                <a:gd name="connsiteX14" fmla="*/ 1162682 w 1163421"/>
                <a:gd name="connsiteY14" fmla="*/ 1195182 h 124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63421" h="1241587">
                  <a:moveTo>
                    <a:pt x="1162682" y="1195182"/>
                  </a:moveTo>
                  <a:lnTo>
                    <a:pt x="929923" y="31195"/>
                  </a:lnTo>
                  <a:cubicBezTo>
                    <a:pt x="926276" y="13037"/>
                    <a:pt x="910378" y="0"/>
                    <a:pt x="891918" y="0"/>
                  </a:cubicBezTo>
                  <a:lnTo>
                    <a:pt x="620451" y="0"/>
                  </a:lnTo>
                  <a:lnTo>
                    <a:pt x="620451" y="155198"/>
                  </a:lnTo>
                  <a:lnTo>
                    <a:pt x="542892" y="155198"/>
                  </a:lnTo>
                  <a:lnTo>
                    <a:pt x="542892" y="0"/>
                  </a:lnTo>
                  <a:lnTo>
                    <a:pt x="271428" y="0"/>
                  </a:lnTo>
                  <a:cubicBezTo>
                    <a:pt x="252968" y="0"/>
                    <a:pt x="237068" y="13037"/>
                    <a:pt x="233422" y="31195"/>
                  </a:cubicBezTo>
                  <a:lnTo>
                    <a:pt x="738" y="1195182"/>
                  </a:lnTo>
                  <a:cubicBezTo>
                    <a:pt x="-1511" y="1206514"/>
                    <a:pt x="1436" y="1218385"/>
                    <a:pt x="8805" y="1227385"/>
                  </a:cubicBezTo>
                  <a:cubicBezTo>
                    <a:pt x="16095" y="1236389"/>
                    <a:pt x="27110" y="1241588"/>
                    <a:pt x="38744" y="1241588"/>
                  </a:cubicBezTo>
                  <a:lnTo>
                    <a:pt x="1124603" y="1241588"/>
                  </a:lnTo>
                  <a:cubicBezTo>
                    <a:pt x="1136156" y="1241588"/>
                    <a:pt x="1147248" y="1236389"/>
                    <a:pt x="1154620" y="1227385"/>
                  </a:cubicBezTo>
                  <a:cubicBezTo>
                    <a:pt x="1161987" y="1218385"/>
                    <a:pt x="1164935" y="1206514"/>
                    <a:pt x="1162682" y="1195182"/>
                  </a:cubicBezTo>
                  <a:close/>
                </a:path>
              </a:pathLst>
            </a:custGeom>
            <a:solidFill>
              <a:schemeClr val="bg1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73698C8D-5EDD-4A7C-8C55-EB0364A12B9A}"/>
                </a:ext>
              </a:extLst>
            </p:cNvPr>
            <p:cNvSpPr/>
            <p:nvPr/>
          </p:nvSpPr>
          <p:spPr>
            <a:xfrm>
              <a:off x="5841134" y="4196802"/>
              <a:ext cx="509649" cy="592869"/>
            </a:xfrm>
            <a:custGeom>
              <a:avLst/>
              <a:gdLst>
                <a:gd name="connsiteX0" fmla="*/ 451989 w 464984"/>
                <a:gd name="connsiteY0" fmla="*/ 531554 h 540910"/>
                <a:gd name="connsiteX1" fmla="*/ 426397 w 464984"/>
                <a:gd name="connsiteY1" fmla="*/ 540867 h 540910"/>
                <a:gd name="connsiteX2" fmla="*/ 406231 w 464984"/>
                <a:gd name="connsiteY2" fmla="*/ 535433 h 540910"/>
                <a:gd name="connsiteX3" fmla="*/ 232493 w 464984"/>
                <a:gd name="connsiteY3" fmla="*/ 430672 h 540910"/>
                <a:gd name="connsiteX4" fmla="*/ 58755 w 464984"/>
                <a:gd name="connsiteY4" fmla="*/ 535433 h 540910"/>
                <a:gd name="connsiteX5" fmla="*/ 12994 w 464984"/>
                <a:gd name="connsiteY5" fmla="*/ 531554 h 540910"/>
                <a:gd name="connsiteX6" fmla="*/ 2911 w 464984"/>
                <a:gd name="connsiteY6" fmla="*/ 487320 h 540910"/>
                <a:gd name="connsiteX7" fmla="*/ 196815 w 464984"/>
                <a:gd name="connsiteY7" fmla="*/ 21726 h 540910"/>
                <a:gd name="connsiteX8" fmla="*/ 232493 w 464984"/>
                <a:gd name="connsiteY8" fmla="*/ 0 h 540910"/>
                <a:gd name="connsiteX9" fmla="*/ 268171 w 464984"/>
                <a:gd name="connsiteY9" fmla="*/ 21726 h 540910"/>
                <a:gd name="connsiteX10" fmla="*/ 462074 w 464984"/>
                <a:gd name="connsiteY10" fmla="*/ 487320 h 540910"/>
                <a:gd name="connsiteX11" fmla="*/ 451989 w 464984"/>
                <a:gd name="connsiteY11" fmla="*/ 531554 h 54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4984" h="540910">
                  <a:moveTo>
                    <a:pt x="451989" y="531554"/>
                  </a:moveTo>
                  <a:cubicBezTo>
                    <a:pt x="444236" y="537761"/>
                    <a:pt x="435701" y="540867"/>
                    <a:pt x="426397" y="540867"/>
                  </a:cubicBezTo>
                  <a:cubicBezTo>
                    <a:pt x="419412" y="540867"/>
                    <a:pt x="412435" y="539312"/>
                    <a:pt x="406231" y="535433"/>
                  </a:cubicBezTo>
                  <a:lnTo>
                    <a:pt x="232493" y="430672"/>
                  </a:lnTo>
                  <a:lnTo>
                    <a:pt x="58755" y="535433"/>
                  </a:lnTo>
                  <a:cubicBezTo>
                    <a:pt x="44018" y="543968"/>
                    <a:pt x="26179" y="542418"/>
                    <a:pt x="12994" y="531554"/>
                  </a:cubicBezTo>
                  <a:cubicBezTo>
                    <a:pt x="584" y="520687"/>
                    <a:pt x="-3294" y="502840"/>
                    <a:pt x="2911" y="487320"/>
                  </a:cubicBezTo>
                  <a:lnTo>
                    <a:pt x="196815" y="21726"/>
                  </a:lnTo>
                  <a:cubicBezTo>
                    <a:pt x="203019" y="6980"/>
                    <a:pt x="217754" y="0"/>
                    <a:pt x="232493" y="0"/>
                  </a:cubicBezTo>
                  <a:cubicBezTo>
                    <a:pt x="247228" y="0"/>
                    <a:pt x="261967" y="6984"/>
                    <a:pt x="268171" y="21726"/>
                  </a:cubicBezTo>
                  <a:lnTo>
                    <a:pt x="462074" y="487320"/>
                  </a:lnTo>
                  <a:cubicBezTo>
                    <a:pt x="468278" y="502844"/>
                    <a:pt x="464401" y="520691"/>
                    <a:pt x="451989" y="531554"/>
                  </a:cubicBezTo>
                  <a:close/>
                </a:path>
              </a:pathLst>
            </a:custGeom>
            <a:solidFill>
              <a:srgbClr val="B31166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="" xmlns:a16="http://schemas.microsoft.com/office/drawing/2014/main" id="{723AEE1F-7F75-40D3-AEED-5645E39F859E}"/>
                </a:ext>
              </a:extLst>
            </p:cNvPr>
            <p:cNvSpPr/>
            <p:nvPr/>
          </p:nvSpPr>
          <p:spPr>
            <a:xfrm>
              <a:off x="6053452" y="3939089"/>
              <a:ext cx="85009" cy="170105"/>
            </a:xfrm>
            <a:custGeom>
              <a:avLst/>
              <a:gdLst>
                <a:gd name="connsiteX0" fmla="*/ 0 w 77559"/>
                <a:gd name="connsiteY0" fmla="*/ 0 h 155197"/>
                <a:gd name="connsiteX1" fmla="*/ 77559 w 77559"/>
                <a:gd name="connsiteY1" fmla="*/ 0 h 155197"/>
                <a:gd name="connsiteX2" fmla="*/ 77559 w 77559"/>
                <a:gd name="connsiteY2" fmla="*/ 155197 h 155197"/>
                <a:gd name="connsiteX3" fmla="*/ 0 w 77559"/>
                <a:gd name="connsiteY3" fmla="*/ 155197 h 15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559" h="155197">
                  <a:moveTo>
                    <a:pt x="0" y="0"/>
                  </a:moveTo>
                  <a:lnTo>
                    <a:pt x="77559" y="0"/>
                  </a:lnTo>
                  <a:lnTo>
                    <a:pt x="77559" y="155197"/>
                  </a:lnTo>
                  <a:lnTo>
                    <a:pt x="0" y="155197"/>
                  </a:lnTo>
                  <a:close/>
                </a:path>
              </a:pathLst>
            </a:custGeom>
            <a:solidFill>
              <a:schemeClr val="accent1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162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New L&amp;D Brand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9341" y="2749378"/>
            <a:ext cx="5190066" cy="4572000"/>
          </a:xfrm>
        </p:spPr>
        <p:txBody>
          <a:bodyPr>
            <a:noAutofit/>
          </a:bodyPr>
          <a:lstStyle/>
          <a:p>
            <a:r>
              <a:rPr lang="en-GB" sz="2000" b="1" dirty="0"/>
              <a:t>Visuals and taglines</a:t>
            </a:r>
          </a:p>
          <a:p>
            <a:pPr lvl="1"/>
            <a:r>
              <a:rPr lang="en-GB" b="1" dirty="0"/>
              <a:t>Create an icon/image that symbolises your brand</a:t>
            </a:r>
          </a:p>
          <a:p>
            <a:pPr lvl="1"/>
            <a:r>
              <a:rPr lang="en-GB" b="1" dirty="0"/>
              <a:t>Think of a catchy tagline that summarises what you are about</a:t>
            </a:r>
          </a:p>
          <a:p>
            <a:r>
              <a:rPr lang="en-GB" sz="2000" b="1" dirty="0"/>
              <a:t>Brand personality – your brand voice</a:t>
            </a:r>
          </a:p>
          <a:p>
            <a:pPr lvl="1"/>
            <a:r>
              <a:rPr lang="en-GB" b="1" dirty="0"/>
              <a:t>Casual? Funny? Quirky? Serious?</a:t>
            </a:r>
          </a:p>
          <a:p>
            <a:r>
              <a:rPr lang="en-GB" sz="2000" b="1" dirty="0"/>
              <a:t>How do you want others to describe L&amp;D when they are asked. Complete this sentence “Our L&amp;D department…”</a:t>
            </a:r>
          </a:p>
          <a:p>
            <a:r>
              <a:rPr lang="en-GB" sz="2000" b="1" dirty="0"/>
              <a:t>Brand design</a:t>
            </a:r>
          </a:p>
          <a:p>
            <a:pPr lvl="1"/>
            <a:r>
              <a:rPr lang="en-GB" b="1" dirty="0"/>
              <a:t>Materials</a:t>
            </a:r>
          </a:p>
          <a:p>
            <a:pPr lvl="1"/>
            <a:r>
              <a:rPr lang="en-GB" b="1" dirty="0"/>
              <a:t>Font</a:t>
            </a:r>
          </a:p>
          <a:p>
            <a:pPr lvl="1"/>
            <a:r>
              <a:rPr lang="en-GB" b="1" dirty="0"/>
              <a:t>Photos or images?</a:t>
            </a:r>
          </a:p>
          <a:p>
            <a:pPr lvl="1"/>
            <a:r>
              <a:rPr lang="en-GB" b="1" dirty="0"/>
              <a:t>Colours?</a:t>
            </a:r>
          </a:p>
          <a:p>
            <a:pPr marL="0" indent="0">
              <a:buNone/>
            </a:pPr>
            <a:endParaRPr lang="en-GB" sz="2000" b="1" dirty="0"/>
          </a:p>
          <a:p>
            <a:pPr lvl="1"/>
            <a:endParaRPr lang="en-GB" sz="2000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sz="2000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sz="2000" b="1" dirty="0"/>
          </a:p>
          <a:p>
            <a:endParaRPr lang="en-GB" sz="2000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56D6A887-5AC8-43B0-85EA-D443E995734C}"/>
              </a:ext>
            </a:extLst>
          </p:cNvPr>
          <p:cNvGrpSpPr/>
          <p:nvPr/>
        </p:nvGrpSpPr>
        <p:grpSpPr>
          <a:xfrm>
            <a:off x="2245428" y="1922726"/>
            <a:ext cx="774609" cy="826652"/>
            <a:chOff x="5458411" y="3598877"/>
            <a:chExt cx="1275177" cy="1360851"/>
          </a:xfrm>
        </p:grpSpPr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94864378-B1E7-4DFB-AD1B-A2F04A93CD68}"/>
                </a:ext>
              </a:extLst>
            </p:cNvPr>
            <p:cNvSpPr/>
            <p:nvPr/>
          </p:nvSpPr>
          <p:spPr>
            <a:xfrm>
              <a:off x="5458411" y="3598877"/>
              <a:ext cx="1275177" cy="1360851"/>
            </a:xfrm>
            <a:custGeom>
              <a:avLst/>
              <a:gdLst>
                <a:gd name="connsiteX0" fmla="*/ 1162682 w 1163421"/>
                <a:gd name="connsiteY0" fmla="*/ 1195182 h 1241587"/>
                <a:gd name="connsiteX1" fmla="*/ 929923 w 1163421"/>
                <a:gd name="connsiteY1" fmla="*/ 31195 h 1241587"/>
                <a:gd name="connsiteX2" fmla="*/ 891918 w 1163421"/>
                <a:gd name="connsiteY2" fmla="*/ 0 h 1241587"/>
                <a:gd name="connsiteX3" fmla="*/ 620451 w 1163421"/>
                <a:gd name="connsiteY3" fmla="*/ 0 h 1241587"/>
                <a:gd name="connsiteX4" fmla="*/ 620451 w 1163421"/>
                <a:gd name="connsiteY4" fmla="*/ 155198 h 1241587"/>
                <a:gd name="connsiteX5" fmla="*/ 542892 w 1163421"/>
                <a:gd name="connsiteY5" fmla="*/ 155198 h 1241587"/>
                <a:gd name="connsiteX6" fmla="*/ 542892 w 1163421"/>
                <a:gd name="connsiteY6" fmla="*/ 0 h 1241587"/>
                <a:gd name="connsiteX7" fmla="*/ 271428 w 1163421"/>
                <a:gd name="connsiteY7" fmla="*/ 0 h 1241587"/>
                <a:gd name="connsiteX8" fmla="*/ 233422 w 1163421"/>
                <a:gd name="connsiteY8" fmla="*/ 31195 h 1241587"/>
                <a:gd name="connsiteX9" fmla="*/ 738 w 1163421"/>
                <a:gd name="connsiteY9" fmla="*/ 1195182 h 1241587"/>
                <a:gd name="connsiteX10" fmla="*/ 8805 w 1163421"/>
                <a:gd name="connsiteY10" fmla="*/ 1227385 h 1241587"/>
                <a:gd name="connsiteX11" fmla="*/ 38744 w 1163421"/>
                <a:gd name="connsiteY11" fmla="*/ 1241588 h 1241587"/>
                <a:gd name="connsiteX12" fmla="*/ 1124603 w 1163421"/>
                <a:gd name="connsiteY12" fmla="*/ 1241588 h 1241587"/>
                <a:gd name="connsiteX13" fmla="*/ 1154620 w 1163421"/>
                <a:gd name="connsiteY13" fmla="*/ 1227385 h 1241587"/>
                <a:gd name="connsiteX14" fmla="*/ 1162682 w 1163421"/>
                <a:gd name="connsiteY14" fmla="*/ 1195182 h 124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63421" h="1241587">
                  <a:moveTo>
                    <a:pt x="1162682" y="1195182"/>
                  </a:moveTo>
                  <a:lnTo>
                    <a:pt x="929923" y="31195"/>
                  </a:lnTo>
                  <a:cubicBezTo>
                    <a:pt x="926276" y="13037"/>
                    <a:pt x="910378" y="0"/>
                    <a:pt x="891918" y="0"/>
                  </a:cubicBezTo>
                  <a:lnTo>
                    <a:pt x="620451" y="0"/>
                  </a:lnTo>
                  <a:lnTo>
                    <a:pt x="620451" y="155198"/>
                  </a:lnTo>
                  <a:lnTo>
                    <a:pt x="542892" y="155198"/>
                  </a:lnTo>
                  <a:lnTo>
                    <a:pt x="542892" y="0"/>
                  </a:lnTo>
                  <a:lnTo>
                    <a:pt x="271428" y="0"/>
                  </a:lnTo>
                  <a:cubicBezTo>
                    <a:pt x="252968" y="0"/>
                    <a:pt x="237068" y="13037"/>
                    <a:pt x="233422" y="31195"/>
                  </a:cubicBezTo>
                  <a:lnTo>
                    <a:pt x="738" y="1195182"/>
                  </a:lnTo>
                  <a:cubicBezTo>
                    <a:pt x="-1511" y="1206514"/>
                    <a:pt x="1436" y="1218385"/>
                    <a:pt x="8805" y="1227385"/>
                  </a:cubicBezTo>
                  <a:cubicBezTo>
                    <a:pt x="16095" y="1236389"/>
                    <a:pt x="27110" y="1241588"/>
                    <a:pt x="38744" y="1241588"/>
                  </a:cubicBezTo>
                  <a:lnTo>
                    <a:pt x="1124603" y="1241588"/>
                  </a:lnTo>
                  <a:cubicBezTo>
                    <a:pt x="1136156" y="1241588"/>
                    <a:pt x="1147248" y="1236389"/>
                    <a:pt x="1154620" y="1227385"/>
                  </a:cubicBezTo>
                  <a:cubicBezTo>
                    <a:pt x="1161987" y="1218385"/>
                    <a:pt x="1164935" y="1206514"/>
                    <a:pt x="1162682" y="1195182"/>
                  </a:cubicBezTo>
                  <a:close/>
                </a:path>
              </a:pathLst>
            </a:custGeom>
            <a:solidFill>
              <a:schemeClr val="bg1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="" xmlns:a16="http://schemas.microsoft.com/office/drawing/2014/main" id="{90A2C803-0F61-423A-B4DA-C8AF5BB40137}"/>
                </a:ext>
              </a:extLst>
            </p:cNvPr>
            <p:cNvSpPr/>
            <p:nvPr/>
          </p:nvSpPr>
          <p:spPr>
            <a:xfrm>
              <a:off x="5841134" y="4196802"/>
              <a:ext cx="509649" cy="592869"/>
            </a:xfrm>
            <a:custGeom>
              <a:avLst/>
              <a:gdLst>
                <a:gd name="connsiteX0" fmla="*/ 451989 w 464984"/>
                <a:gd name="connsiteY0" fmla="*/ 531554 h 540910"/>
                <a:gd name="connsiteX1" fmla="*/ 426397 w 464984"/>
                <a:gd name="connsiteY1" fmla="*/ 540867 h 540910"/>
                <a:gd name="connsiteX2" fmla="*/ 406231 w 464984"/>
                <a:gd name="connsiteY2" fmla="*/ 535433 h 540910"/>
                <a:gd name="connsiteX3" fmla="*/ 232493 w 464984"/>
                <a:gd name="connsiteY3" fmla="*/ 430672 h 540910"/>
                <a:gd name="connsiteX4" fmla="*/ 58755 w 464984"/>
                <a:gd name="connsiteY4" fmla="*/ 535433 h 540910"/>
                <a:gd name="connsiteX5" fmla="*/ 12994 w 464984"/>
                <a:gd name="connsiteY5" fmla="*/ 531554 h 540910"/>
                <a:gd name="connsiteX6" fmla="*/ 2911 w 464984"/>
                <a:gd name="connsiteY6" fmla="*/ 487320 h 540910"/>
                <a:gd name="connsiteX7" fmla="*/ 196815 w 464984"/>
                <a:gd name="connsiteY7" fmla="*/ 21726 h 540910"/>
                <a:gd name="connsiteX8" fmla="*/ 232493 w 464984"/>
                <a:gd name="connsiteY8" fmla="*/ 0 h 540910"/>
                <a:gd name="connsiteX9" fmla="*/ 268171 w 464984"/>
                <a:gd name="connsiteY9" fmla="*/ 21726 h 540910"/>
                <a:gd name="connsiteX10" fmla="*/ 462074 w 464984"/>
                <a:gd name="connsiteY10" fmla="*/ 487320 h 540910"/>
                <a:gd name="connsiteX11" fmla="*/ 451989 w 464984"/>
                <a:gd name="connsiteY11" fmla="*/ 531554 h 54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4984" h="540910">
                  <a:moveTo>
                    <a:pt x="451989" y="531554"/>
                  </a:moveTo>
                  <a:cubicBezTo>
                    <a:pt x="444236" y="537761"/>
                    <a:pt x="435701" y="540867"/>
                    <a:pt x="426397" y="540867"/>
                  </a:cubicBezTo>
                  <a:cubicBezTo>
                    <a:pt x="419412" y="540867"/>
                    <a:pt x="412435" y="539312"/>
                    <a:pt x="406231" y="535433"/>
                  </a:cubicBezTo>
                  <a:lnTo>
                    <a:pt x="232493" y="430672"/>
                  </a:lnTo>
                  <a:lnTo>
                    <a:pt x="58755" y="535433"/>
                  </a:lnTo>
                  <a:cubicBezTo>
                    <a:pt x="44018" y="543968"/>
                    <a:pt x="26179" y="542418"/>
                    <a:pt x="12994" y="531554"/>
                  </a:cubicBezTo>
                  <a:cubicBezTo>
                    <a:pt x="584" y="520687"/>
                    <a:pt x="-3294" y="502840"/>
                    <a:pt x="2911" y="487320"/>
                  </a:cubicBezTo>
                  <a:lnTo>
                    <a:pt x="196815" y="21726"/>
                  </a:lnTo>
                  <a:cubicBezTo>
                    <a:pt x="203019" y="6980"/>
                    <a:pt x="217754" y="0"/>
                    <a:pt x="232493" y="0"/>
                  </a:cubicBezTo>
                  <a:cubicBezTo>
                    <a:pt x="247228" y="0"/>
                    <a:pt x="261967" y="6984"/>
                    <a:pt x="268171" y="21726"/>
                  </a:cubicBezTo>
                  <a:lnTo>
                    <a:pt x="462074" y="487320"/>
                  </a:lnTo>
                  <a:cubicBezTo>
                    <a:pt x="468278" y="502844"/>
                    <a:pt x="464401" y="520691"/>
                    <a:pt x="451989" y="531554"/>
                  </a:cubicBezTo>
                  <a:close/>
                </a:path>
              </a:pathLst>
            </a:custGeom>
            <a:solidFill>
              <a:srgbClr val="B31166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="" xmlns:a16="http://schemas.microsoft.com/office/drawing/2014/main" id="{93A664AD-A3F8-4AF9-9F1B-F8C1625B35B2}"/>
                </a:ext>
              </a:extLst>
            </p:cNvPr>
            <p:cNvSpPr/>
            <p:nvPr/>
          </p:nvSpPr>
          <p:spPr>
            <a:xfrm>
              <a:off x="6053452" y="3939089"/>
              <a:ext cx="85009" cy="170105"/>
            </a:xfrm>
            <a:custGeom>
              <a:avLst/>
              <a:gdLst>
                <a:gd name="connsiteX0" fmla="*/ 0 w 77559"/>
                <a:gd name="connsiteY0" fmla="*/ 0 h 155197"/>
                <a:gd name="connsiteX1" fmla="*/ 77559 w 77559"/>
                <a:gd name="connsiteY1" fmla="*/ 0 h 155197"/>
                <a:gd name="connsiteX2" fmla="*/ 77559 w 77559"/>
                <a:gd name="connsiteY2" fmla="*/ 155197 h 155197"/>
                <a:gd name="connsiteX3" fmla="*/ 0 w 77559"/>
                <a:gd name="connsiteY3" fmla="*/ 155197 h 15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559" h="155197">
                  <a:moveTo>
                    <a:pt x="0" y="0"/>
                  </a:moveTo>
                  <a:lnTo>
                    <a:pt x="77559" y="0"/>
                  </a:lnTo>
                  <a:lnTo>
                    <a:pt x="77559" y="155197"/>
                  </a:lnTo>
                  <a:lnTo>
                    <a:pt x="0" y="155197"/>
                  </a:lnTo>
                  <a:close/>
                </a:path>
              </a:pathLst>
            </a:custGeom>
            <a:solidFill>
              <a:schemeClr val="accent1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9961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Brand Re-Launch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77">
            <a:extLst>
              <a:ext uri="{FF2B5EF4-FFF2-40B4-BE49-F238E27FC236}">
                <a16:creationId xmlns="" xmlns:a16="http://schemas.microsoft.com/office/drawing/2014/main" id="{DC97B06D-F17F-4E71-A145-94BACF78C275}"/>
              </a:ext>
            </a:extLst>
          </p:cNvPr>
          <p:cNvGrpSpPr/>
          <p:nvPr/>
        </p:nvGrpSpPr>
        <p:grpSpPr>
          <a:xfrm>
            <a:off x="5488420" y="3562263"/>
            <a:ext cx="1215159" cy="1215117"/>
            <a:chOff x="1748208" y="3772262"/>
            <a:chExt cx="1799940" cy="1799880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C3C90C6E-52AA-4C1F-9057-206ED9CAD2EE}"/>
                </a:ext>
              </a:extLst>
            </p:cNvPr>
            <p:cNvSpPr/>
            <p:nvPr/>
          </p:nvSpPr>
          <p:spPr>
            <a:xfrm>
              <a:off x="1748208" y="4258322"/>
              <a:ext cx="457880" cy="516983"/>
            </a:xfrm>
            <a:custGeom>
              <a:avLst/>
              <a:gdLst>
                <a:gd name="connsiteX0" fmla="*/ 457880 w 457880"/>
                <a:gd name="connsiteY0" fmla="*/ 0 h 516983"/>
                <a:gd name="connsiteX1" fmla="*/ 301932 w 457880"/>
                <a:gd name="connsiteY1" fmla="*/ 12059 h 516983"/>
                <a:gd name="connsiteX2" fmla="*/ 195900 w 457880"/>
                <a:gd name="connsiteY2" fmla="*/ 74464 h 516983"/>
                <a:gd name="connsiteX3" fmla="*/ 16050 w 457880"/>
                <a:gd name="connsiteY3" fmla="*/ 346479 h 516983"/>
                <a:gd name="connsiteX4" fmla="*/ 8298 w 457880"/>
                <a:gd name="connsiteY4" fmla="*/ 438643 h 516983"/>
                <a:gd name="connsiteX5" fmla="*/ 81685 w 457880"/>
                <a:gd name="connsiteY5" fmla="*/ 494890 h 516983"/>
                <a:gd name="connsiteX6" fmla="*/ 224454 w 457880"/>
                <a:gd name="connsiteY6" fmla="*/ 516983 h 516983"/>
                <a:gd name="connsiteX7" fmla="*/ 457837 w 457880"/>
                <a:gd name="connsiteY7" fmla="*/ 43 h 51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880" h="516983">
                  <a:moveTo>
                    <a:pt x="457880" y="0"/>
                  </a:moveTo>
                  <a:lnTo>
                    <a:pt x="301932" y="12059"/>
                  </a:lnTo>
                  <a:cubicBezTo>
                    <a:pt x="258563" y="15418"/>
                    <a:pt x="219889" y="38158"/>
                    <a:pt x="195900" y="74464"/>
                  </a:cubicBezTo>
                  <a:lnTo>
                    <a:pt x="16050" y="346479"/>
                  </a:lnTo>
                  <a:cubicBezTo>
                    <a:pt x="-2168" y="373999"/>
                    <a:pt x="-5053" y="408453"/>
                    <a:pt x="8298" y="438643"/>
                  </a:cubicBezTo>
                  <a:cubicBezTo>
                    <a:pt x="21649" y="468834"/>
                    <a:pt x="49083" y="489851"/>
                    <a:pt x="81685" y="494890"/>
                  </a:cubicBezTo>
                  <a:lnTo>
                    <a:pt x="224454" y="516983"/>
                  </a:lnTo>
                  <a:cubicBezTo>
                    <a:pt x="257874" y="339760"/>
                    <a:pt x="337808" y="162925"/>
                    <a:pt x="457837" y="43"/>
                  </a:cubicBez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ED68E4D5-23DA-4461-B8DD-2F2671E792EC}"/>
                </a:ext>
              </a:extLst>
            </p:cNvPr>
            <p:cNvSpPr/>
            <p:nvPr/>
          </p:nvSpPr>
          <p:spPr>
            <a:xfrm>
              <a:off x="2545116" y="5114290"/>
              <a:ext cx="516983" cy="457851"/>
            </a:xfrm>
            <a:custGeom>
              <a:avLst/>
              <a:gdLst>
                <a:gd name="connsiteX0" fmla="*/ 0 w 516983"/>
                <a:gd name="connsiteY0" fmla="*/ 233383 h 457851"/>
                <a:gd name="connsiteX1" fmla="*/ 22094 w 516983"/>
                <a:gd name="connsiteY1" fmla="*/ 376152 h 457851"/>
                <a:gd name="connsiteX2" fmla="*/ 78340 w 516983"/>
                <a:gd name="connsiteY2" fmla="*/ 449539 h 457851"/>
                <a:gd name="connsiteX3" fmla="*/ 117402 w 516983"/>
                <a:gd name="connsiteY3" fmla="*/ 457852 h 457851"/>
                <a:gd name="connsiteX4" fmla="*/ 170505 w 516983"/>
                <a:gd name="connsiteY4" fmla="*/ 441830 h 457851"/>
                <a:gd name="connsiteX5" fmla="*/ 442519 w 516983"/>
                <a:gd name="connsiteY5" fmla="*/ 261980 h 457851"/>
                <a:gd name="connsiteX6" fmla="*/ 504924 w 516983"/>
                <a:gd name="connsiteY6" fmla="*/ 155948 h 457851"/>
                <a:gd name="connsiteX7" fmla="*/ 516983 w 516983"/>
                <a:gd name="connsiteY7" fmla="*/ 0 h 457851"/>
                <a:gd name="connsiteX8" fmla="*/ 43 w 516983"/>
                <a:gd name="connsiteY8" fmla="*/ 233383 h 457851"/>
                <a:gd name="connsiteX9" fmla="*/ 43 w 516983"/>
                <a:gd name="connsiteY9" fmla="*/ 233383 h 45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6983" h="457851">
                  <a:moveTo>
                    <a:pt x="0" y="233383"/>
                  </a:moveTo>
                  <a:lnTo>
                    <a:pt x="22094" y="376152"/>
                  </a:lnTo>
                  <a:cubicBezTo>
                    <a:pt x="27133" y="408754"/>
                    <a:pt x="48193" y="436189"/>
                    <a:pt x="78340" y="449539"/>
                  </a:cubicBezTo>
                  <a:cubicBezTo>
                    <a:pt x="90873" y="455095"/>
                    <a:pt x="104180" y="457852"/>
                    <a:pt x="117402" y="457852"/>
                  </a:cubicBezTo>
                  <a:cubicBezTo>
                    <a:pt x="135964" y="457852"/>
                    <a:pt x="154397" y="452425"/>
                    <a:pt x="170505" y="441830"/>
                  </a:cubicBezTo>
                  <a:lnTo>
                    <a:pt x="442519" y="261980"/>
                  </a:lnTo>
                  <a:cubicBezTo>
                    <a:pt x="478825" y="237992"/>
                    <a:pt x="501565" y="199317"/>
                    <a:pt x="504924" y="155948"/>
                  </a:cubicBezTo>
                  <a:lnTo>
                    <a:pt x="516983" y="0"/>
                  </a:lnTo>
                  <a:cubicBezTo>
                    <a:pt x="354102" y="120029"/>
                    <a:pt x="177266" y="199963"/>
                    <a:pt x="43" y="233383"/>
                  </a:cubicBezTo>
                  <a:lnTo>
                    <a:pt x="43" y="233383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1986D00B-2FCF-4C57-8693-F8DCDD3DCE82}"/>
                </a:ext>
              </a:extLst>
            </p:cNvPr>
            <p:cNvSpPr/>
            <p:nvPr/>
          </p:nvSpPr>
          <p:spPr>
            <a:xfrm>
              <a:off x="2071593" y="4599891"/>
              <a:ext cx="648808" cy="648813"/>
            </a:xfrm>
            <a:custGeom>
              <a:avLst/>
              <a:gdLst>
                <a:gd name="connsiteX0" fmla="*/ 419818 w 648808"/>
                <a:gd name="connsiteY0" fmla="*/ 648813 h 648813"/>
                <a:gd name="connsiteX1" fmla="*/ 434720 w 648808"/>
                <a:gd name="connsiteY1" fmla="*/ 647564 h 648813"/>
                <a:gd name="connsiteX2" fmla="*/ 648808 w 648808"/>
                <a:gd name="connsiteY2" fmla="*/ 586839 h 648813"/>
                <a:gd name="connsiteX3" fmla="*/ 61970 w 648808"/>
                <a:gd name="connsiteY3" fmla="*/ 0 h 648813"/>
                <a:gd name="connsiteX4" fmla="*/ 1244 w 648808"/>
                <a:gd name="connsiteY4" fmla="*/ 214089 h 648813"/>
                <a:gd name="connsiteX5" fmla="*/ 27171 w 648808"/>
                <a:gd name="connsiteY5" fmla="*/ 294152 h 648813"/>
                <a:gd name="connsiteX6" fmla="*/ 354614 w 648808"/>
                <a:gd name="connsiteY6" fmla="*/ 621594 h 648813"/>
                <a:gd name="connsiteX7" fmla="*/ 419775 w 648808"/>
                <a:gd name="connsiteY7" fmla="*/ 648727 h 648813"/>
                <a:gd name="connsiteX8" fmla="*/ 419775 w 648808"/>
                <a:gd name="connsiteY8" fmla="*/ 648727 h 64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8808" h="648813">
                  <a:moveTo>
                    <a:pt x="419818" y="648813"/>
                  </a:moveTo>
                  <a:cubicBezTo>
                    <a:pt x="424771" y="648813"/>
                    <a:pt x="429767" y="648426"/>
                    <a:pt x="434720" y="647564"/>
                  </a:cubicBezTo>
                  <a:cubicBezTo>
                    <a:pt x="508968" y="635161"/>
                    <a:pt x="580546" y="614230"/>
                    <a:pt x="648808" y="586839"/>
                  </a:cubicBezTo>
                  <a:lnTo>
                    <a:pt x="61970" y="0"/>
                  </a:lnTo>
                  <a:cubicBezTo>
                    <a:pt x="34579" y="68262"/>
                    <a:pt x="13691" y="139840"/>
                    <a:pt x="1244" y="214089"/>
                  </a:cubicBezTo>
                  <a:cubicBezTo>
                    <a:pt x="-3665" y="243375"/>
                    <a:pt x="6154" y="273178"/>
                    <a:pt x="27171" y="294152"/>
                  </a:cubicBezTo>
                  <a:lnTo>
                    <a:pt x="354614" y="621594"/>
                  </a:lnTo>
                  <a:cubicBezTo>
                    <a:pt x="372056" y="638994"/>
                    <a:pt x="395571" y="648727"/>
                    <a:pt x="419775" y="648727"/>
                  </a:cubicBezTo>
                  <a:lnTo>
                    <a:pt x="419775" y="648727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A2433443-D887-4149-A1BA-F4C75A5BE8AE}"/>
                </a:ext>
              </a:extLst>
            </p:cNvPr>
            <p:cNvSpPr/>
            <p:nvPr/>
          </p:nvSpPr>
          <p:spPr>
            <a:xfrm>
              <a:off x="2180334" y="3772262"/>
              <a:ext cx="1367814" cy="1367740"/>
            </a:xfrm>
            <a:custGeom>
              <a:avLst/>
              <a:gdLst>
                <a:gd name="connsiteX0" fmla="*/ 1224282 w 1367814"/>
                <a:gd name="connsiteY0" fmla="*/ 797999 h 1367740"/>
                <a:gd name="connsiteX1" fmla="*/ 1365716 w 1367814"/>
                <a:gd name="connsiteY1" fmla="*/ 89408 h 1367740"/>
                <a:gd name="connsiteX2" fmla="*/ 1278418 w 1367814"/>
                <a:gd name="connsiteY2" fmla="*/ 2110 h 1367740"/>
                <a:gd name="connsiteX3" fmla="*/ 1199518 w 1367814"/>
                <a:gd name="connsiteY3" fmla="*/ 0 h 1367740"/>
                <a:gd name="connsiteX4" fmla="*/ 569784 w 1367814"/>
                <a:gd name="connsiteY4" fmla="*/ 143501 h 1367740"/>
                <a:gd name="connsiteX5" fmla="*/ 0 w 1367814"/>
                <a:gd name="connsiteY5" fmla="*/ 725861 h 1367740"/>
                <a:gd name="connsiteX6" fmla="*/ 4910 w 1367814"/>
                <a:gd name="connsiteY6" fmla="*/ 730125 h 1367740"/>
                <a:gd name="connsiteX7" fmla="*/ 637659 w 1367814"/>
                <a:gd name="connsiteY7" fmla="*/ 1362874 h 1367740"/>
                <a:gd name="connsiteX8" fmla="*/ 641922 w 1367814"/>
                <a:gd name="connsiteY8" fmla="*/ 1367740 h 1367740"/>
                <a:gd name="connsiteX9" fmla="*/ 1224282 w 1367814"/>
                <a:gd name="connsiteY9" fmla="*/ 797956 h 1367740"/>
                <a:gd name="connsiteX10" fmla="*/ 1224282 w 1367814"/>
                <a:gd name="connsiteY10" fmla="*/ 797956 h 1367740"/>
                <a:gd name="connsiteX11" fmla="*/ 614445 w 1367814"/>
                <a:gd name="connsiteY11" fmla="*/ 380502 h 1367740"/>
                <a:gd name="connsiteX12" fmla="*/ 987324 w 1367814"/>
                <a:gd name="connsiteY12" fmla="*/ 380502 h 1367740"/>
                <a:gd name="connsiteX13" fmla="*/ 1064545 w 1367814"/>
                <a:gd name="connsiteY13" fmla="*/ 566942 h 1367740"/>
                <a:gd name="connsiteX14" fmla="*/ 987324 w 1367814"/>
                <a:gd name="connsiteY14" fmla="*/ 753381 h 1367740"/>
                <a:gd name="connsiteX15" fmla="*/ 800885 w 1367814"/>
                <a:gd name="connsiteY15" fmla="*/ 830472 h 1367740"/>
                <a:gd name="connsiteX16" fmla="*/ 614445 w 1367814"/>
                <a:gd name="connsiteY16" fmla="*/ 753381 h 1367740"/>
                <a:gd name="connsiteX17" fmla="*/ 537225 w 1367814"/>
                <a:gd name="connsiteY17" fmla="*/ 566942 h 1367740"/>
                <a:gd name="connsiteX18" fmla="*/ 614445 w 1367814"/>
                <a:gd name="connsiteY18" fmla="*/ 380502 h 136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67814" h="1367740">
                  <a:moveTo>
                    <a:pt x="1224282" y="797999"/>
                  </a:moveTo>
                  <a:cubicBezTo>
                    <a:pt x="1367870" y="520386"/>
                    <a:pt x="1373210" y="227009"/>
                    <a:pt x="1365716" y="89408"/>
                  </a:cubicBezTo>
                  <a:cubicBezTo>
                    <a:pt x="1363132" y="42249"/>
                    <a:pt x="1325577" y="4694"/>
                    <a:pt x="1278418" y="2110"/>
                  </a:cubicBezTo>
                  <a:cubicBezTo>
                    <a:pt x="1256023" y="904"/>
                    <a:pt x="1229450" y="0"/>
                    <a:pt x="1199518" y="0"/>
                  </a:cubicBezTo>
                  <a:cubicBezTo>
                    <a:pt x="1045681" y="0"/>
                    <a:pt x="802220" y="23300"/>
                    <a:pt x="569784" y="143501"/>
                  </a:cubicBezTo>
                  <a:cubicBezTo>
                    <a:pt x="385067" y="239025"/>
                    <a:pt x="142898" y="449410"/>
                    <a:pt x="0" y="725861"/>
                  </a:cubicBezTo>
                  <a:cubicBezTo>
                    <a:pt x="1680" y="727196"/>
                    <a:pt x="3316" y="728574"/>
                    <a:pt x="4910" y="730125"/>
                  </a:cubicBezTo>
                  <a:lnTo>
                    <a:pt x="637659" y="1362874"/>
                  </a:lnTo>
                  <a:cubicBezTo>
                    <a:pt x="639209" y="1364424"/>
                    <a:pt x="640630" y="1366061"/>
                    <a:pt x="641922" y="1367740"/>
                  </a:cubicBezTo>
                  <a:cubicBezTo>
                    <a:pt x="918373" y="1224842"/>
                    <a:pt x="1128758" y="982630"/>
                    <a:pt x="1224282" y="797956"/>
                  </a:cubicBezTo>
                  <a:lnTo>
                    <a:pt x="1224282" y="797956"/>
                  </a:lnTo>
                  <a:close/>
                  <a:moveTo>
                    <a:pt x="614445" y="380502"/>
                  </a:moveTo>
                  <a:cubicBezTo>
                    <a:pt x="717248" y="277700"/>
                    <a:pt x="884522" y="277700"/>
                    <a:pt x="987324" y="380502"/>
                  </a:cubicBezTo>
                  <a:cubicBezTo>
                    <a:pt x="1037111" y="430288"/>
                    <a:pt x="1064545" y="496526"/>
                    <a:pt x="1064545" y="566942"/>
                  </a:cubicBezTo>
                  <a:cubicBezTo>
                    <a:pt x="1064545" y="637357"/>
                    <a:pt x="1037111" y="703595"/>
                    <a:pt x="987324" y="753381"/>
                  </a:cubicBezTo>
                  <a:cubicBezTo>
                    <a:pt x="935945" y="804761"/>
                    <a:pt x="868415" y="830472"/>
                    <a:pt x="800885" y="830472"/>
                  </a:cubicBezTo>
                  <a:cubicBezTo>
                    <a:pt x="733355" y="830472"/>
                    <a:pt x="665868" y="804761"/>
                    <a:pt x="614445" y="753381"/>
                  </a:cubicBezTo>
                  <a:cubicBezTo>
                    <a:pt x="564659" y="703595"/>
                    <a:pt x="537225" y="637357"/>
                    <a:pt x="537225" y="566942"/>
                  </a:cubicBezTo>
                  <a:cubicBezTo>
                    <a:pt x="537225" y="496526"/>
                    <a:pt x="564659" y="430288"/>
                    <a:pt x="614445" y="380502"/>
                  </a:cubicBez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EFC75B87-F00B-4452-9A6B-41C9BB04B2C4}"/>
                </a:ext>
              </a:extLst>
            </p:cNvPr>
            <p:cNvSpPr/>
            <p:nvPr/>
          </p:nvSpPr>
          <p:spPr>
            <a:xfrm>
              <a:off x="2823031" y="4181102"/>
              <a:ext cx="316374" cy="316202"/>
            </a:xfrm>
            <a:custGeom>
              <a:avLst/>
              <a:gdLst>
                <a:gd name="connsiteX0" fmla="*/ 46298 w 316374"/>
                <a:gd name="connsiteY0" fmla="*/ 269948 h 316202"/>
                <a:gd name="connsiteX1" fmla="*/ 270034 w 316374"/>
                <a:gd name="connsiteY1" fmla="*/ 269948 h 316202"/>
                <a:gd name="connsiteX2" fmla="*/ 316374 w 316374"/>
                <a:gd name="connsiteY2" fmla="*/ 158101 h 316202"/>
                <a:gd name="connsiteX3" fmla="*/ 270034 w 316374"/>
                <a:gd name="connsiteY3" fmla="*/ 46255 h 316202"/>
                <a:gd name="connsiteX4" fmla="*/ 158187 w 316374"/>
                <a:gd name="connsiteY4" fmla="*/ 0 h 316202"/>
                <a:gd name="connsiteX5" fmla="*/ 46341 w 316374"/>
                <a:gd name="connsiteY5" fmla="*/ 46255 h 316202"/>
                <a:gd name="connsiteX6" fmla="*/ 0 w 316374"/>
                <a:gd name="connsiteY6" fmla="*/ 158101 h 316202"/>
                <a:gd name="connsiteX7" fmla="*/ 46341 w 316374"/>
                <a:gd name="connsiteY7" fmla="*/ 269948 h 316202"/>
                <a:gd name="connsiteX8" fmla="*/ 46341 w 316374"/>
                <a:gd name="connsiteY8" fmla="*/ 269948 h 31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374" h="316202">
                  <a:moveTo>
                    <a:pt x="46298" y="269948"/>
                  </a:moveTo>
                  <a:cubicBezTo>
                    <a:pt x="107970" y="331620"/>
                    <a:pt x="208318" y="331620"/>
                    <a:pt x="270034" y="269948"/>
                  </a:cubicBezTo>
                  <a:cubicBezTo>
                    <a:pt x="299923" y="240059"/>
                    <a:pt x="316374" y="200350"/>
                    <a:pt x="316374" y="158101"/>
                  </a:cubicBezTo>
                  <a:cubicBezTo>
                    <a:pt x="316374" y="115852"/>
                    <a:pt x="299923" y="76143"/>
                    <a:pt x="270034" y="46255"/>
                  </a:cubicBezTo>
                  <a:cubicBezTo>
                    <a:pt x="239197" y="15418"/>
                    <a:pt x="198671" y="0"/>
                    <a:pt x="158187" y="0"/>
                  </a:cubicBezTo>
                  <a:cubicBezTo>
                    <a:pt x="117661" y="0"/>
                    <a:pt x="77177" y="15418"/>
                    <a:pt x="46341" y="46255"/>
                  </a:cubicBezTo>
                  <a:cubicBezTo>
                    <a:pt x="16452" y="76143"/>
                    <a:pt x="0" y="115852"/>
                    <a:pt x="0" y="158101"/>
                  </a:cubicBezTo>
                  <a:cubicBezTo>
                    <a:pt x="0" y="200350"/>
                    <a:pt x="16452" y="240102"/>
                    <a:pt x="46341" y="269948"/>
                  </a:cubicBezTo>
                  <a:lnTo>
                    <a:pt x="46341" y="269948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833F5DF1-7C30-4B27-9195-5F7E184602FC}"/>
                </a:ext>
              </a:extLst>
            </p:cNvPr>
            <p:cNvSpPr/>
            <p:nvPr/>
          </p:nvSpPr>
          <p:spPr>
            <a:xfrm>
              <a:off x="1749292" y="4977917"/>
              <a:ext cx="277613" cy="277635"/>
            </a:xfrm>
            <a:custGeom>
              <a:avLst/>
              <a:gdLst>
                <a:gd name="connsiteX0" fmla="*/ 52736 w 277613"/>
                <a:gd name="connsiteY0" fmla="*/ 277635 h 277635"/>
                <a:gd name="connsiteX1" fmla="*/ 90033 w 277613"/>
                <a:gd name="connsiteY1" fmla="*/ 262174 h 277635"/>
                <a:gd name="connsiteX2" fmla="*/ 262174 w 277613"/>
                <a:gd name="connsiteY2" fmla="*/ 90033 h 277635"/>
                <a:gd name="connsiteX3" fmla="*/ 262174 w 277613"/>
                <a:gd name="connsiteY3" fmla="*/ 15440 h 277635"/>
                <a:gd name="connsiteX4" fmla="*/ 187581 w 277613"/>
                <a:gd name="connsiteY4" fmla="*/ 15440 h 277635"/>
                <a:gd name="connsiteX5" fmla="*/ 15440 w 277613"/>
                <a:gd name="connsiteY5" fmla="*/ 187581 h 277635"/>
                <a:gd name="connsiteX6" fmla="*/ 15440 w 277613"/>
                <a:gd name="connsiteY6" fmla="*/ 262174 h 277635"/>
                <a:gd name="connsiteX7" fmla="*/ 52736 w 277613"/>
                <a:gd name="connsiteY7" fmla="*/ 277635 h 277635"/>
                <a:gd name="connsiteX8" fmla="*/ 52736 w 277613"/>
                <a:gd name="connsiteY8" fmla="*/ 277635 h 27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613" h="277635">
                  <a:moveTo>
                    <a:pt x="52736" y="277635"/>
                  </a:moveTo>
                  <a:cubicBezTo>
                    <a:pt x="66216" y="277635"/>
                    <a:pt x="79740" y="272510"/>
                    <a:pt x="90033" y="262174"/>
                  </a:cubicBezTo>
                  <a:lnTo>
                    <a:pt x="262174" y="90033"/>
                  </a:lnTo>
                  <a:cubicBezTo>
                    <a:pt x="282760" y="69447"/>
                    <a:pt x="282760" y="36069"/>
                    <a:pt x="262174" y="15440"/>
                  </a:cubicBezTo>
                  <a:cubicBezTo>
                    <a:pt x="241588" y="-5147"/>
                    <a:pt x="208210" y="-5147"/>
                    <a:pt x="187581" y="15440"/>
                  </a:cubicBezTo>
                  <a:lnTo>
                    <a:pt x="15440" y="187581"/>
                  </a:lnTo>
                  <a:cubicBezTo>
                    <a:pt x="-5147" y="208167"/>
                    <a:pt x="-5147" y="241545"/>
                    <a:pt x="15440" y="262174"/>
                  </a:cubicBezTo>
                  <a:cubicBezTo>
                    <a:pt x="25733" y="272467"/>
                    <a:pt x="39213" y="277635"/>
                    <a:pt x="52736" y="277635"/>
                  </a:cubicBezTo>
                  <a:lnTo>
                    <a:pt x="52736" y="277635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1E747619-CD23-4BD8-9729-9662E02B3279}"/>
                </a:ext>
              </a:extLst>
            </p:cNvPr>
            <p:cNvSpPr/>
            <p:nvPr/>
          </p:nvSpPr>
          <p:spPr>
            <a:xfrm>
              <a:off x="1748301" y="5135674"/>
              <a:ext cx="436446" cy="436425"/>
            </a:xfrm>
            <a:custGeom>
              <a:avLst/>
              <a:gdLst>
                <a:gd name="connsiteX0" fmla="*/ 420964 w 436446"/>
                <a:gd name="connsiteY0" fmla="*/ 15440 h 436425"/>
                <a:gd name="connsiteX1" fmla="*/ 346414 w 436446"/>
                <a:gd name="connsiteY1" fmla="*/ 15440 h 436425"/>
                <a:gd name="connsiteX2" fmla="*/ 15440 w 436446"/>
                <a:gd name="connsiteY2" fmla="*/ 346414 h 436425"/>
                <a:gd name="connsiteX3" fmla="*/ 15440 w 436446"/>
                <a:gd name="connsiteY3" fmla="*/ 421007 h 436425"/>
                <a:gd name="connsiteX4" fmla="*/ 52736 w 436446"/>
                <a:gd name="connsiteY4" fmla="*/ 436425 h 436425"/>
                <a:gd name="connsiteX5" fmla="*/ 90033 w 436446"/>
                <a:gd name="connsiteY5" fmla="*/ 420964 h 436425"/>
                <a:gd name="connsiteX6" fmla="*/ 421007 w 436446"/>
                <a:gd name="connsiteY6" fmla="*/ 89990 h 436425"/>
                <a:gd name="connsiteX7" fmla="*/ 421007 w 436446"/>
                <a:gd name="connsiteY7" fmla="*/ 15397 h 436425"/>
                <a:gd name="connsiteX8" fmla="*/ 421007 w 436446"/>
                <a:gd name="connsiteY8" fmla="*/ 15397 h 43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446" h="436425">
                  <a:moveTo>
                    <a:pt x="420964" y="15440"/>
                  </a:moveTo>
                  <a:cubicBezTo>
                    <a:pt x="400378" y="-5147"/>
                    <a:pt x="367000" y="-5147"/>
                    <a:pt x="346414" y="15440"/>
                  </a:cubicBezTo>
                  <a:lnTo>
                    <a:pt x="15440" y="346414"/>
                  </a:lnTo>
                  <a:cubicBezTo>
                    <a:pt x="-5147" y="367000"/>
                    <a:pt x="-5147" y="400378"/>
                    <a:pt x="15440" y="421007"/>
                  </a:cubicBezTo>
                  <a:cubicBezTo>
                    <a:pt x="25733" y="431300"/>
                    <a:pt x="39213" y="436425"/>
                    <a:pt x="52736" y="436425"/>
                  </a:cubicBezTo>
                  <a:cubicBezTo>
                    <a:pt x="66216" y="436425"/>
                    <a:pt x="79740" y="431300"/>
                    <a:pt x="90033" y="420964"/>
                  </a:cubicBezTo>
                  <a:lnTo>
                    <a:pt x="421007" y="89990"/>
                  </a:lnTo>
                  <a:cubicBezTo>
                    <a:pt x="441593" y="69403"/>
                    <a:pt x="441593" y="36026"/>
                    <a:pt x="421007" y="15397"/>
                  </a:cubicBezTo>
                  <a:lnTo>
                    <a:pt x="421007" y="15397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7A87DECE-8DF6-4E2A-A380-06F823804863}"/>
                </a:ext>
              </a:extLst>
            </p:cNvPr>
            <p:cNvSpPr/>
            <p:nvPr/>
          </p:nvSpPr>
          <p:spPr>
            <a:xfrm>
              <a:off x="2064891" y="5293516"/>
              <a:ext cx="277613" cy="277592"/>
            </a:xfrm>
            <a:custGeom>
              <a:avLst/>
              <a:gdLst>
                <a:gd name="connsiteX0" fmla="*/ 187581 w 277613"/>
                <a:gd name="connsiteY0" fmla="*/ 15397 h 277592"/>
                <a:gd name="connsiteX1" fmla="*/ 15440 w 277613"/>
                <a:gd name="connsiteY1" fmla="*/ 187538 h 277592"/>
                <a:gd name="connsiteX2" fmla="*/ 15440 w 277613"/>
                <a:gd name="connsiteY2" fmla="*/ 262131 h 277592"/>
                <a:gd name="connsiteX3" fmla="*/ 52736 w 277613"/>
                <a:gd name="connsiteY3" fmla="*/ 277592 h 277592"/>
                <a:gd name="connsiteX4" fmla="*/ 90033 w 277613"/>
                <a:gd name="connsiteY4" fmla="*/ 262131 h 277592"/>
                <a:gd name="connsiteX5" fmla="*/ 262174 w 277613"/>
                <a:gd name="connsiteY5" fmla="*/ 89990 h 277592"/>
                <a:gd name="connsiteX6" fmla="*/ 262174 w 277613"/>
                <a:gd name="connsiteY6" fmla="*/ 15440 h 277592"/>
                <a:gd name="connsiteX7" fmla="*/ 187624 w 277613"/>
                <a:gd name="connsiteY7" fmla="*/ 15440 h 277592"/>
                <a:gd name="connsiteX8" fmla="*/ 187624 w 277613"/>
                <a:gd name="connsiteY8" fmla="*/ 15440 h 27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613" h="277592">
                  <a:moveTo>
                    <a:pt x="187581" y="15397"/>
                  </a:moveTo>
                  <a:lnTo>
                    <a:pt x="15440" y="187538"/>
                  </a:lnTo>
                  <a:cubicBezTo>
                    <a:pt x="-5147" y="208124"/>
                    <a:pt x="-5147" y="241501"/>
                    <a:pt x="15440" y="262131"/>
                  </a:cubicBezTo>
                  <a:cubicBezTo>
                    <a:pt x="25733" y="272424"/>
                    <a:pt x="39213" y="277592"/>
                    <a:pt x="52736" y="277592"/>
                  </a:cubicBezTo>
                  <a:cubicBezTo>
                    <a:pt x="66216" y="277592"/>
                    <a:pt x="79740" y="272424"/>
                    <a:pt x="90033" y="262131"/>
                  </a:cubicBezTo>
                  <a:lnTo>
                    <a:pt x="262174" y="89990"/>
                  </a:lnTo>
                  <a:cubicBezTo>
                    <a:pt x="282760" y="69403"/>
                    <a:pt x="282760" y="36026"/>
                    <a:pt x="262174" y="15440"/>
                  </a:cubicBezTo>
                  <a:cubicBezTo>
                    <a:pt x="241588" y="-5147"/>
                    <a:pt x="208210" y="-5147"/>
                    <a:pt x="187624" y="15440"/>
                  </a:cubicBezTo>
                  <a:lnTo>
                    <a:pt x="187624" y="15440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1025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Brand Re-Launch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2866" y="2980038"/>
            <a:ext cx="5190066" cy="4572000"/>
          </a:xfrm>
        </p:spPr>
        <p:txBody>
          <a:bodyPr>
            <a:normAutofit/>
          </a:bodyPr>
          <a:lstStyle/>
          <a:p>
            <a:r>
              <a:rPr lang="en-GB" sz="2000" b="1" dirty="0"/>
              <a:t>How are you going to re-launch your new L&amp;D brand?</a:t>
            </a:r>
          </a:p>
          <a:p>
            <a:r>
              <a:rPr lang="en-GB" sz="2000" b="1" dirty="0"/>
              <a:t>Do you have any budget for brand development and deployment?</a:t>
            </a:r>
          </a:p>
          <a:p>
            <a:r>
              <a:rPr lang="en-GB" sz="2000" b="1" dirty="0"/>
              <a:t>How are you going to bring your learners and stakeholders with you?</a:t>
            </a:r>
          </a:p>
          <a:p>
            <a:r>
              <a:rPr lang="en-GB" sz="2000" b="1" dirty="0"/>
              <a:t>When is the best time to launch?</a:t>
            </a:r>
          </a:p>
          <a:p>
            <a:r>
              <a:rPr lang="en-GB" sz="2000" b="1" dirty="0"/>
              <a:t>How can you make a MASSIVE impact on your launch to grab attention?</a:t>
            </a:r>
          </a:p>
          <a:p>
            <a:endParaRPr lang="en-GB" sz="2000" b="1" dirty="0"/>
          </a:p>
          <a:p>
            <a:pPr marL="0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4" name="Рисунок 77">
            <a:extLst>
              <a:ext uri="{FF2B5EF4-FFF2-40B4-BE49-F238E27FC236}">
                <a16:creationId xmlns="" xmlns:a16="http://schemas.microsoft.com/office/drawing/2014/main" id="{F326FD9D-2D6E-474A-B302-8D08103D9308}"/>
              </a:ext>
            </a:extLst>
          </p:cNvPr>
          <p:cNvGrpSpPr/>
          <p:nvPr/>
        </p:nvGrpSpPr>
        <p:grpSpPr>
          <a:xfrm>
            <a:off x="2224326" y="1787224"/>
            <a:ext cx="971879" cy="971846"/>
            <a:chOff x="1748208" y="3772262"/>
            <a:chExt cx="1799940" cy="1799880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8F0F7ABC-44E2-4369-A2C8-74EC8EAE1918}"/>
                </a:ext>
              </a:extLst>
            </p:cNvPr>
            <p:cNvSpPr/>
            <p:nvPr/>
          </p:nvSpPr>
          <p:spPr>
            <a:xfrm>
              <a:off x="1748208" y="4258322"/>
              <a:ext cx="457880" cy="516983"/>
            </a:xfrm>
            <a:custGeom>
              <a:avLst/>
              <a:gdLst>
                <a:gd name="connsiteX0" fmla="*/ 457880 w 457880"/>
                <a:gd name="connsiteY0" fmla="*/ 0 h 516983"/>
                <a:gd name="connsiteX1" fmla="*/ 301932 w 457880"/>
                <a:gd name="connsiteY1" fmla="*/ 12059 h 516983"/>
                <a:gd name="connsiteX2" fmla="*/ 195900 w 457880"/>
                <a:gd name="connsiteY2" fmla="*/ 74464 h 516983"/>
                <a:gd name="connsiteX3" fmla="*/ 16050 w 457880"/>
                <a:gd name="connsiteY3" fmla="*/ 346479 h 516983"/>
                <a:gd name="connsiteX4" fmla="*/ 8298 w 457880"/>
                <a:gd name="connsiteY4" fmla="*/ 438643 h 516983"/>
                <a:gd name="connsiteX5" fmla="*/ 81685 w 457880"/>
                <a:gd name="connsiteY5" fmla="*/ 494890 h 516983"/>
                <a:gd name="connsiteX6" fmla="*/ 224454 w 457880"/>
                <a:gd name="connsiteY6" fmla="*/ 516983 h 516983"/>
                <a:gd name="connsiteX7" fmla="*/ 457837 w 457880"/>
                <a:gd name="connsiteY7" fmla="*/ 43 h 51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880" h="516983">
                  <a:moveTo>
                    <a:pt x="457880" y="0"/>
                  </a:moveTo>
                  <a:lnTo>
                    <a:pt x="301932" y="12059"/>
                  </a:lnTo>
                  <a:cubicBezTo>
                    <a:pt x="258563" y="15418"/>
                    <a:pt x="219889" y="38158"/>
                    <a:pt x="195900" y="74464"/>
                  </a:cubicBezTo>
                  <a:lnTo>
                    <a:pt x="16050" y="346479"/>
                  </a:lnTo>
                  <a:cubicBezTo>
                    <a:pt x="-2168" y="373999"/>
                    <a:pt x="-5053" y="408453"/>
                    <a:pt x="8298" y="438643"/>
                  </a:cubicBezTo>
                  <a:cubicBezTo>
                    <a:pt x="21649" y="468834"/>
                    <a:pt x="49083" y="489851"/>
                    <a:pt x="81685" y="494890"/>
                  </a:cubicBezTo>
                  <a:lnTo>
                    <a:pt x="224454" y="516983"/>
                  </a:lnTo>
                  <a:cubicBezTo>
                    <a:pt x="257874" y="339760"/>
                    <a:pt x="337808" y="162925"/>
                    <a:pt x="457837" y="43"/>
                  </a:cubicBez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C3F0460C-349C-46D9-807E-040BDF890200}"/>
                </a:ext>
              </a:extLst>
            </p:cNvPr>
            <p:cNvSpPr/>
            <p:nvPr/>
          </p:nvSpPr>
          <p:spPr>
            <a:xfrm>
              <a:off x="2545116" y="5114290"/>
              <a:ext cx="516983" cy="457851"/>
            </a:xfrm>
            <a:custGeom>
              <a:avLst/>
              <a:gdLst>
                <a:gd name="connsiteX0" fmla="*/ 0 w 516983"/>
                <a:gd name="connsiteY0" fmla="*/ 233383 h 457851"/>
                <a:gd name="connsiteX1" fmla="*/ 22094 w 516983"/>
                <a:gd name="connsiteY1" fmla="*/ 376152 h 457851"/>
                <a:gd name="connsiteX2" fmla="*/ 78340 w 516983"/>
                <a:gd name="connsiteY2" fmla="*/ 449539 h 457851"/>
                <a:gd name="connsiteX3" fmla="*/ 117402 w 516983"/>
                <a:gd name="connsiteY3" fmla="*/ 457852 h 457851"/>
                <a:gd name="connsiteX4" fmla="*/ 170505 w 516983"/>
                <a:gd name="connsiteY4" fmla="*/ 441830 h 457851"/>
                <a:gd name="connsiteX5" fmla="*/ 442519 w 516983"/>
                <a:gd name="connsiteY5" fmla="*/ 261980 h 457851"/>
                <a:gd name="connsiteX6" fmla="*/ 504924 w 516983"/>
                <a:gd name="connsiteY6" fmla="*/ 155948 h 457851"/>
                <a:gd name="connsiteX7" fmla="*/ 516983 w 516983"/>
                <a:gd name="connsiteY7" fmla="*/ 0 h 457851"/>
                <a:gd name="connsiteX8" fmla="*/ 43 w 516983"/>
                <a:gd name="connsiteY8" fmla="*/ 233383 h 457851"/>
                <a:gd name="connsiteX9" fmla="*/ 43 w 516983"/>
                <a:gd name="connsiteY9" fmla="*/ 233383 h 45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6983" h="457851">
                  <a:moveTo>
                    <a:pt x="0" y="233383"/>
                  </a:moveTo>
                  <a:lnTo>
                    <a:pt x="22094" y="376152"/>
                  </a:lnTo>
                  <a:cubicBezTo>
                    <a:pt x="27133" y="408754"/>
                    <a:pt x="48193" y="436189"/>
                    <a:pt x="78340" y="449539"/>
                  </a:cubicBezTo>
                  <a:cubicBezTo>
                    <a:pt x="90873" y="455095"/>
                    <a:pt x="104180" y="457852"/>
                    <a:pt x="117402" y="457852"/>
                  </a:cubicBezTo>
                  <a:cubicBezTo>
                    <a:pt x="135964" y="457852"/>
                    <a:pt x="154397" y="452425"/>
                    <a:pt x="170505" y="441830"/>
                  </a:cubicBezTo>
                  <a:lnTo>
                    <a:pt x="442519" y="261980"/>
                  </a:lnTo>
                  <a:cubicBezTo>
                    <a:pt x="478825" y="237992"/>
                    <a:pt x="501565" y="199317"/>
                    <a:pt x="504924" y="155948"/>
                  </a:cubicBezTo>
                  <a:lnTo>
                    <a:pt x="516983" y="0"/>
                  </a:lnTo>
                  <a:cubicBezTo>
                    <a:pt x="354102" y="120029"/>
                    <a:pt x="177266" y="199963"/>
                    <a:pt x="43" y="233383"/>
                  </a:cubicBezTo>
                  <a:lnTo>
                    <a:pt x="43" y="233383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EDA07766-F94F-4A0A-987E-79AEC157F7D9}"/>
                </a:ext>
              </a:extLst>
            </p:cNvPr>
            <p:cNvSpPr/>
            <p:nvPr/>
          </p:nvSpPr>
          <p:spPr>
            <a:xfrm>
              <a:off x="2071593" y="4599891"/>
              <a:ext cx="648808" cy="648813"/>
            </a:xfrm>
            <a:custGeom>
              <a:avLst/>
              <a:gdLst>
                <a:gd name="connsiteX0" fmla="*/ 419818 w 648808"/>
                <a:gd name="connsiteY0" fmla="*/ 648813 h 648813"/>
                <a:gd name="connsiteX1" fmla="*/ 434720 w 648808"/>
                <a:gd name="connsiteY1" fmla="*/ 647564 h 648813"/>
                <a:gd name="connsiteX2" fmla="*/ 648808 w 648808"/>
                <a:gd name="connsiteY2" fmla="*/ 586839 h 648813"/>
                <a:gd name="connsiteX3" fmla="*/ 61970 w 648808"/>
                <a:gd name="connsiteY3" fmla="*/ 0 h 648813"/>
                <a:gd name="connsiteX4" fmla="*/ 1244 w 648808"/>
                <a:gd name="connsiteY4" fmla="*/ 214089 h 648813"/>
                <a:gd name="connsiteX5" fmla="*/ 27171 w 648808"/>
                <a:gd name="connsiteY5" fmla="*/ 294152 h 648813"/>
                <a:gd name="connsiteX6" fmla="*/ 354614 w 648808"/>
                <a:gd name="connsiteY6" fmla="*/ 621594 h 648813"/>
                <a:gd name="connsiteX7" fmla="*/ 419775 w 648808"/>
                <a:gd name="connsiteY7" fmla="*/ 648727 h 648813"/>
                <a:gd name="connsiteX8" fmla="*/ 419775 w 648808"/>
                <a:gd name="connsiteY8" fmla="*/ 648727 h 64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8808" h="648813">
                  <a:moveTo>
                    <a:pt x="419818" y="648813"/>
                  </a:moveTo>
                  <a:cubicBezTo>
                    <a:pt x="424771" y="648813"/>
                    <a:pt x="429767" y="648426"/>
                    <a:pt x="434720" y="647564"/>
                  </a:cubicBezTo>
                  <a:cubicBezTo>
                    <a:pt x="508968" y="635161"/>
                    <a:pt x="580546" y="614230"/>
                    <a:pt x="648808" y="586839"/>
                  </a:cubicBezTo>
                  <a:lnTo>
                    <a:pt x="61970" y="0"/>
                  </a:lnTo>
                  <a:cubicBezTo>
                    <a:pt x="34579" y="68262"/>
                    <a:pt x="13691" y="139840"/>
                    <a:pt x="1244" y="214089"/>
                  </a:cubicBezTo>
                  <a:cubicBezTo>
                    <a:pt x="-3665" y="243375"/>
                    <a:pt x="6154" y="273178"/>
                    <a:pt x="27171" y="294152"/>
                  </a:cubicBezTo>
                  <a:lnTo>
                    <a:pt x="354614" y="621594"/>
                  </a:lnTo>
                  <a:cubicBezTo>
                    <a:pt x="372056" y="638994"/>
                    <a:pt x="395571" y="648727"/>
                    <a:pt x="419775" y="648727"/>
                  </a:cubicBezTo>
                  <a:lnTo>
                    <a:pt x="419775" y="648727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EF43B153-944F-4B9F-B0CF-CEFEA82CB86A}"/>
                </a:ext>
              </a:extLst>
            </p:cNvPr>
            <p:cNvSpPr/>
            <p:nvPr/>
          </p:nvSpPr>
          <p:spPr>
            <a:xfrm>
              <a:off x="2180334" y="3772262"/>
              <a:ext cx="1367814" cy="1367740"/>
            </a:xfrm>
            <a:custGeom>
              <a:avLst/>
              <a:gdLst>
                <a:gd name="connsiteX0" fmla="*/ 1224282 w 1367814"/>
                <a:gd name="connsiteY0" fmla="*/ 797999 h 1367740"/>
                <a:gd name="connsiteX1" fmla="*/ 1365716 w 1367814"/>
                <a:gd name="connsiteY1" fmla="*/ 89408 h 1367740"/>
                <a:gd name="connsiteX2" fmla="*/ 1278418 w 1367814"/>
                <a:gd name="connsiteY2" fmla="*/ 2110 h 1367740"/>
                <a:gd name="connsiteX3" fmla="*/ 1199518 w 1367814"/>
                <a:gd name="connsiteY3" fmla="*/ 0 h 1367740"/>
                <a:gd name="connsiteX4" fmla="*/ 569784 w 1367814"/>
                <a:gd name="connsiteY4" fmla="*/ 143501 h 1367740"/>
                <a:gd name="connsiteX5" fmla="*/ 0 w 1367814"/>
                <a:gd name="connsiteY5" fmla="*/ 725861 h 1367740"/>
                <a:gd name="connsiteX6" fmla="*/ 4910 w 1367814"/>
                <a:gd name="connsiteY6" fmla="*/ 730125 h 1367740"/>
                <a:gd name="connsiteX7" fmla="*/ 637659 w 1367814"/>
                <a:gd name="connsiteY7" fmla="*/ 1362874 h 1367740"/>
                <a:gd name="connsiteX8" fmla="*/ 641922 w 1367814"/>
                <a:gd name="connsiteY8" fmla="*/ 1367740 h 1367740"/>
                <a:gd name="connsiteX9" fmla="*/ 1224282 w 1367814"/>
                <a:gd name="connsiteY9" fmla="*/ 797956 h 1367740"/>
                <a:gd name="connsiteX10" fmla="*/ 1224282 w 1367814"/>
                <a:gd name="connsiteY10" fmla="*/ 797956 h 1367740"/>
                <a:gd name="connsiteX11" fmla="*/ 614445 w 1367814"/>
                <a:gd name="connsiteY11" fmla="*/ 380502 h 1367740"/>
                <a:gd name="connsiteX12" fmla="*/ 987324 w 1367814"/>
                <a:gd name="connsiteY12" fmla="*/ 380502 h 1367740"/>
                <a:gd name="connsiteX13" fmla="*/ 1064545 w 1367814"/>
                <a:gd name="connsiteY13" fmla="*/ 566942 h 1367740"/>
                <a:gd name="connsiteX14" fmla="*/ 987324 w 1367814"/>
                <a:gd name="connsiteY14" fmla="*/ 753381 h 1367740"/>
                <a:gd name="connsiteX15" fmla="*/ 800885 w 1367814"/>
                <a:gd name="connsiteY15" fmla="*/ 830472 h 1367740"/>
                <a:gd name="connsiteX16" fmla="*/ 614445 w 1367814"/>
                <a:gd name="connsiteY16" fmla="*/ 753381 h 1367740"/>
                <a:gd name="connsiteX17" fmla="*/ 537225 w 1367814"/>
                <a:gd name="connsiteY17" fmla="*/ 566942 h 1367740"/>
                <a:gd name="connsiteX18" fmla="*/ 614445 w 1367814"/>
                <a:gd name="connsiteY18" fmla="*/ 380502 h 136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67814" h="1367740">
                  <a:moveTo>
                    <a:pt x="1224282" y="797999"/>
                  </a:moveTo>
                  <a:cubicBezTo>
                    <a:pt x="1367870" y="520386"/>
                    <a:pt x="1373210" y="227009"/>
                    <a:pt x="1365716" y="89408"/>
                  </a:cubicBezTo>
                  <a:cubicBezTo>
                    <a:pt x="1363132" y="42249"/>
                    <a:pt x="1325577" y="4694"/>
                    <a:pt x="1278418" y="2110"/>
                  </a:cubicBezTo>
                  <a:cubicBezTo>
                    <a:pt x="1256023" y="904"/>
                    <a:pt x="1229450" y="0"/>
                    <a:pt x="1199518" y="0"/>
                  </a:cubicBezTo>
                  <a:cubicBezTo>
                    <a:pt x="1045681" y="0"/>
                    <a:pt x="802220" y="23300"/>
                    <a:pt x="569784" y="143501"/>
                  </a:cubicBezTo>
                  <a:cubicBezTo>
                    <a:pt x="385067" y="239025"/>
                    <a:pt x="142898" y="449410"/>
                    <a:pt x="0" y="725861"/>
                  </a:cubicBezTo>
                  <a:cubicBezTo>
                    <a:pt x="1680" y="727196"/>
                    <a:pt x="3316" y="728574"/>
                    <a:pt x="4910" y="730125"/>
                  </a:cubicBezTo>
                  <a:lnTo>
                    <a:pt x="637659" y="1362874"/>
                  </a:lnTo>
                  <a:cubicBezTo>
                    <a:pt x="639209" y="1364424"/>
                    <a:pt x="640630" y="1366061"/>
                    <a:pt x="641922" y="1367740"/>
                  </a:cubicBezTo>
                  <a:cubicBezTo>
                    <a:pt x="918373" y="1224842"/>
                    <a:pt x="1128758" y="982630"/>
                    <a:pt x="1224282" y="797956"/>
                  </a:cubicBezTo>
                  <a:lnTo>
                    <a:pt x="1224282" y="797956"/>
                  </a:lnTo>
                  <a:close/>
                  <a:moveTo>
                    <a:pt x="614445" y="380502"/>
                  </a:moveTo>
                  <a:cubicBezTo>
                    <a:pt x="717248" y="277700"/>
                    <a:pt x="884522" y="277700"/>
                    <a:pt x="987324" y="380502"/>
                  </a:cubicBezTo>
                  <a:cubicBezTo>
                    <a:pt x="1037111" y="430288"/>
                    <a:pt x="1064545" y="496526"/>
                    <a:pt x="1064545" y="566942"/>
                  </a:cubicBezTo>
                  <a:cubicBezTo>
                    <a:pt x="1064545" y="637357"/>
                    <a:pt x="1037111" y="703595"/>
                    <a:pt x="987324" y="753381"/>
                  </a:cubicBezTo>
                  <a:cubicBezTo>
                    <a:pt x="935945" y="804761"/>
                    <a:pt x="868415" y="830472"/>
                    <a:pt x="800885" y="830472"/>
                  </a:cubicBezTo>
                  <a:cubicBezTo>
                    <a:pt x="733355" y="830472"/>
                    <a:pt x="665868" y="804761"/>
                    <a:pt x="614445" y="753381"/>
                  </a:cubicBezTo>
                  <a:cubicBezTo>
                    <a:pt x="564659" y="703595"/>
                    <a:pt x="537225" y="637357"/>
                    <a:pt x="537225" y="566942"/>
                  </a:cubicBezTo>
                  <a:cubicBezTo>
                    <a:pt x="537225" y="496526"/>
                    <a:pt x="564659" y="430288"/>
                    <a:pt x="614445" y="380502"/>
                  </a:cubicBez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2B006CAB-EAC6-40C2-8095-192FB4135CB0}"/>
                </a:ext>
              </a:extLst>
            </p:cNvPr>
            <p:cNvSpPr/>
            <p:nvPr/>
          </p:nvSpPr>
          <p:spPr>
            <a:xfrm>
              <a:off x="2823031" y="4181102"/>
              <a:ext cx="316374" cy="316202"/>
            </a:xfrm>
            <a:custGeom>
              <a:avLst/>
              <a:gdLst>
                <a:gd name="connsiteX0" fmla="*/ 46298 w 316374"/>
                <a:gd name="connsiteY0" fmla="*/ 269948 h 316202"/>
                <a:gd name="connsiteX1" fmla="*/ 270034 w 316374"/>
                <a:gd name="connsiteY1" fmla="*/ 269948 h 316202"/>
                <a:gd name="connsiteX2" fmla="*/ 316374 w 316374"/>
                <a:gd name="connsiteY2" fmla="*/ 158101 h 316202"/>
                <a:gd name="connsiteX3" fmla="*/ 270034 w 316374"/>
                <a:gd name="connsiteY3" fmla="*/ 46255 h 316202"/>
                <a:gd name="connsiteX4" fmla="*/ 158187 w 316374"/>
                <a:gd name="connsiteY4" fmla="*/ 0 h 316202"/>
                <a:gd name="connsiteX5" fmla="*/ 46341 w 316374"/>
                <a:gd name="connsiteY5" fmla="*/ 46255 h 316202"/>
                <a:gd name="connsiteX6" fmla="*/ 0 w 316374"/>
                <a:gd name="connsiteY6" fmla="*/ 158101 h 316202"/>
                <a:gd name="connsiteX7" fmla="*/ 46341 w 316374"/>
                <a:gd name="connsiteY7" fmla="*/ 269948 h 316202"/>
                <a:gd name="connsiteX8" fmla="*/ 46341 w 316374"/>
                <a:gd name="connsiteY8" fmla="*/ 269948 h 31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374" h="316202">
                  <a:moveTo>
                    <a:pt x="46298" y="269948"/>
                  </a:moveTo>
                  <a:cubicBezTo>
                    <a:pt x="107970" y="331620"/>
                    <a:pt x="208318" y="331620"/>
                    <a:pt x="270034" y="269948"/>
                  </a:cubicBezTo>
                  <a:cubicBezTo>
                    <a:pt x="299923" y="240059"/>
                    <a:pt x="316374" y="200350"/>
                    <a:pt x="316374" y="158101"/>
                  </a:cubicBezTo>
                  <a:cubicBezTo>
                    <a:pt x="316374" y="115852"/>
                    <a:pt x="299923" y="76143"/>
                    <a:pt x="270034" y="46255"/>
                  </a:cubicBezTo>
                  <a:cubicBezTo>
                    <a:pt x="239197" y="15418"/>
                    <a:pt x="198671" y="0"/>
                    <a:pt x="158187" y="0"/>
                  </a:cubicBezTo>
                  <a:cubicBezTo>
                    <a:pt x="117661" y="0"/>
                    <a:pt x="77177" y="15418"/>
                    <a:pt x="46341" y="46255"/>
                  </a:cubicBezTo>
                  <a:cubicBezTo>
                    <a:pt x="16452" y="76143"/>
                    <a:pt x="0" y="115852"/>
                    <a:pt x="0" y="158101"/>
                  </a:cubicBezTo>
                  <a:cubicBezTo>
                    <a:pt x="0" y="200350"/>
                    <a:pt x="16452" y="240102"/>
                    <a:pt x="46341" y="269948"/>
                  </a:cubicBezTo>
                  <a:lnTo>
                    <a:pt x="46341" y="269948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4D8D00CC-6B50-4C19-809D-8E6A05C3BAB2}"/>
                </a:ext>
              </a:extLst>
            </p:cNvPr>
            <p:cNvSpPr/>
            <p:nvPr/>
          </p:nvSpPr>
          <p:spPr>
            <a:xfrm>
              <a:off x="1749292" y="4977917"/>
              <a:ext cx="277613" cy="277635"/>
            </a:xfrm>
            <a:custGeom>
              <a:avLst/>
              <a:gdLst>
                <a:gd name="connsiteX0" fmla="*/ 52736 w 277613"/>
                <a:gd name="connsiteY0" fmla="*/ 277635 h 277635"/>
                <a:gd name="connsiteX1" fmla="*/ 90033 w 277613"/>
                <a:gd name="connsiteY1" fmla="*/ 262174 h 277635"/>
                <a:gd name="connsiteX2" fmla="*/ 262174 w 277613"/>
                <a:gd name="connsiteY2" fmla="*/ 90033 h 277635"/>
                <a:gd name="connsiteX3" fmla="*/ 262174 w 277613"/>
                <a:gd name="connsiteY3" fmla="*/ 15440 h 277635"/>
                <a:gd name="connsiteX4" fmla="*/ 187581 w 277613"/>
                <a:gd name="connsiteY4" fmla="*/ 15440 h 277635"/>
                <a:gd name="connsiteX5" fmla="*/ 15440 w 277613"/>
                <a:gd name="connsiteY5" fmla="*/ 187581 h 277635"/>
                <a:gd name="connsiteX6" fmla="*/ 15440 w 277613"/>
                <a:gd name="connsiteY6" fmla="*/ 262174 h 277635"/>
                <a:gd name="connsiteX7" fmla="*/ 52736 w 277613"/>
                <a:gd name="connsiteY7" fmla="*/ 277635 h 277635"/>
                <a:gd name="connsiteX8" fmla="*/ 52736 w 277613"/>
                <a:gd name="connsiteY8" fmla="*/ 277635 h 27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613" h="277635">
                  <a:moveTo>
                    <a:pt x="52736" y="277635"/>
                  </a:moveTo>
                  <a:cubicBezTo>
                    <a:pt x="66216" y="277635"/>
                    <a:pt x="79740" y="272510"/>
                    <a:pt x="90033" y="262174"/>
                  </a:cubicBezTo>
                  <a:lnTo>
                    <a:pt x="262174" y="90033"/>
                  </a:lnTo>
                  <a:cubicBezTo>
                    <a:pt x="282760" y="69447"/>
                    <a:pt x="282760" y="36069"/>
                    <a:pt x="262174" y="15440"/>
                  </a:cubicBezTo>
                  <a:cubicBezTo>
                    <a:pt x="241588" y="-5147"/>
                    <a:pt x="208210" y="-5147"/>
                    <a:pt x="187581" y="15440"/>
                  </a:cubicBezTo>
                  <a:lnTo>
                    <a:pt x="15440" y="187581"/>
                  </a:lnTo>
                  <a:cubicBezTo>
                    <a:pt x="-5147" y="208167"/>
                    <a:pt x="-5147" y="241545"/>
                    <a:pt x="15440" y="262174"/>
                  </a:cubicBezTo>
                  <a:cubicBezTo>
                    <a:pt x="25733" y="272467"/>
                    <a:pt x="39213" y="277635"/>
                    <a:pt x="52736" y="277635"/>
                  </a:cubicBezTo>
                  <a:lnTo>
                    <a:pt x="52736" y="277635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5724794D-8041-4F74-A2AB-03C4540C2884}"/>
                </a:ext>
              </a:extLst>
            </p:cNvPr>
            <p:cNvSpPr/>
            <p:nvPr/>
          </p:nvSpPr>
          <p:spPr>
            <a:xfrm>
              <a:off x="1748301" y="5135674"/>
              <a:ext cx="436446" cy="436425"/>
            </a:xfrm>
            <a:custGeom>
              <a:avLst/>
              <a:gdLst>
                <a:gd name="connsiteX0" fmla="*/ 420964 w 436446"/>
                <a:gd name="connsiteY0" fmla="*/ 15440 h 436425"/>
                <a:gd name="connsiteX1" fmla="*/ 346414 w 436446"/>
                <a:gd name="connsiteY1" fmla="*/ 15440 h 436425"/>
                <a:gd name="connsiteX2" fmla="*/ 15440 w 436446"/>
                <a:gd name="connsiteY2" fmla="*/ 346414 h 436425"/>
                <a:gd name="connsiteX3" fmla="*/ 15440 w 436446"/>
                <a:gd name="connsiteY3" fmla="*/ 421007 h 436425"/>
                <a:gd name="connsiteX4" fmla="*/ 52736 w 436446"/>
                <a:gd name="connsiteY4" fmla="*/ 436425 h 436425"/>
                <a:gd name="connsiteX5" fmla="*/ 90033 w 436446"/>
                <a:gd name="connsiteY5" fmla="*/ 420964 h 436425"/>
                <a:gd name="connsiteX6" fmla="*/ 421007 w 436446"/>
                <a:gd name="connsiteY6" fmla="*/ 89990 h 436425"/>
                <a:gd name="connsiteX7" fmla="*/ 421007 w 436446"/>
                <a:gd name="connsiteY7" fmla="*/ 15397 h 436425"/>
                <a:gd name="connsiteX8" fmla="*/ 421007 w 436446"/>
                <a:gd name="connsiteY8" fmla="*/ 15397 h 43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446" h="436425">
                  <a:moveTo>
                    <a:pt x="420964" y="15440"/>
                  </a:moveTo>
                  <a:cubicBezTo>
                    <a:pt x="400378" y="-5147"/>
                    <a:pt x="367000" y="-5147"/>
                    <a:pt x="346414" y="15440"/>
                  </a:cubicBezTo>
                  <a:lnTo>
                    <a:pt x="15440" y="346414"/>
                  </a:lnTo>
                  <a:cubicBezTo>
                    <a:pt x="-5147" y="367000"/>
                    <a:pt x="-5147" y="400378"/>
                    <a:pt x="15440" y="421007"/>
                  </a:cubicBezTo>
                  <a:cubicBezTo>
                    <a:pt x="25733" y="431300"/>
                    <a:pt x="39213" y="436425"/>
                    <a:pt x="52736" y="436425"/>
                  </a:cubicBezTo>
                  <a:cubicBezTo>
                    <a:pt x="66216" y="436425"/>
                    <a:pt x="79740" y="431300"/>
                    <a:pt x="90033" y="420964"/>
                  </a:cubicBezTo>
                  <a:lnTo>
                    <a:pt x="421007" y="89990"/>
                  </a:lnTo>
                  <a:cubicBezTo>
                    <a:pt x="441593" y="69403"/>
                    <a:pt x="441593" y="36026"/>
                    <a:pt x="421007" y="15397"/>
                  </a:cubicBezTo>
                  <a:lnTo>
                    <a:pt x="421007" y="15397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4B131810-55E4-4141-A3B0-73F34445A342}"/>
                </a:ext>
              </a:extLst>
            </p:cNvPr>
            <p:cNvSpPr/>
            <p:nvPr/>
          </p:nvSpPr>
          <p:spPr>
            <a:xfrm>
              <a:off x="2064891" y="5293516"/>
              <a:ext cx="277613" cy="277592"/>
            </a:xfrm>
            <a:custGeom>
              <a:avLst/>
              <a:gdLst>
                <a:gd name="connsiteX0" fmla="*/ 187581 w 277613"/>
                <a:gd name="connsiteY0" fmla="*/ 15397 h 277592"/>
                <a:gd name="connsiteX1" fmla="*/ 15440 w 277613"/>
                <a:gd name="connsiteY1" fmla="*/ 187538 h 277592"/>
                <a:gd name="connsiteX2" fmla="*/ 15440 w 277613"/>
                <a:gd name="connsiteY2" fmla="*/ 262131 h 277592"/>
                <a:gd name="connsiteX3" fmla="*/ 52736 w 277613"/>
                <a:gd name="connsiteY3" fmla="*/ 277592 h 277592"/>
                <a:gd name="connsiteX4" fmla="*/ 90033 w 277613"/>
                <a:gd name="connsiteY4" fmla="*/ 262131 h 277592"/>
                <a:gd name="connsiteX5" fmla="*/ 262174 w 277613"/>
                <a:gd name="connsiteY5" fmla="*/ 89990 h 277592"/>
                <a:gd name="connsiteX6" fmla="*/ 262174 w 277613"/>
                <a:gd name="connsiteY6" fmla="*/ 15440 h 277592"/>
                <a:gd name="connsiteX7" fmla="*/ 187624 w 277613"/>
                <a:gd name="connsiteY7" fmla="*/ 15440 h 277592"/>
                <a:gd name="connsiteX8" fmla="*/ 187624 w 277613"/>
                <a:gd name="connsiteY8" fmla="*/ 15440 h 27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613" h="277592">
                  <a:moveTo>
                    <a:pt x="187581" y="15397"/>
                  </a:moveTo>
                  <a:lnTo>
                    <a:pt x="15440" y="187538"/>
                  </a:lnTo>
                  <a:cubicBezTo>
                    <a:pt x="-5147" y="208124"/>
                    <a:pt x="-5147" y="241501"/>
                    <a:pt x="15440" y="262131"/>
                  </a:cubicBezTo>
                  <a:cubicBezTo>
                    <a:pt x="25733" y="272424"/>
                    <a:pt x="39213" y="277592"/>
                    <a:pt x="52736" y="277592"/>
                  </a:cubicBezTo>
                  <a:cubicBezTo>
                    <a:pt x="66216" y="277592"/>
                    <a:pt x="79740" y="272424"/>
                    <a:pt x="90033" y="262131"/>
                  </a:cubicBezTo>
                  <a:lnTo>
                    <a:pt x="262174" y="89990"/>
                  </a:lnTo>
                  <a:cubicBezTo>
                    <a:pt x="282760" y="69403"/>
                    <a:pt x="282760" y="36026"/>
                    <a:pt x="262174" y="15440"/>
                  </a:cubicBezTo>
                  <a:cubicBezTo>
                    <a:pt x="241588" y="-5147"/>
                    <a:pt x="208210" y="-5147"/>
                    <a:pt x="187624" y="15440"/>
                  </a:cubicBezTo>
                  <a:lnTo>
                    <a:pt x="187624" y="15440"/>
                  </a:lnTo>
                  <a:close/>
                </a:path>
              </a:pathLst>
            </a:custGeom>
            <a:grpFill/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9884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PR &amp; Marketing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93">
            <a:extLst>
              <a:ext uri="{FF2B5EF4-FFF2-40B4-BE49-F238E27FC236}">
                <a16:creationId xmlns="" xmlns:a16="http://schemas.microsoft.com/office/drawing/2014/main" id="{486D5A8A-0CD4-451D-983C-4164FDF68CBB}"/>
              </a:ext>
            </a:extLst>
          </p:cNvPr>
          <p:cNvGrpSpPr/>
          <p:nvPr/>
        </p:nvGrpSpPr>
        <p:grpSpPr>
          <a:xfrm>
            <a:off x="5383729" y="3438556"/>
            <a:ext cx="1424541" cy="1253185"/>
            <a:chOff x="2008699" y="3373961"/>
            <a:chExt cx="2239888" cy="1970457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AB8F7FBF-55B7-49B5-8BA8-D8E62B104B93}"/>
                </a:ext>
              </a:extLst>
            </p:cNvPr>
            <p:cNvSpPr/>
            <p:nvPr/>
          </p:nvSpPr>
          <p:spPr>
            <a:xfrm>
              <a:off x="3383756" y="3373961"/>
              <a:ext cx="567305" cy="1403955"/>
            </a:xfrm>
            <a:custGeom>
              <a:avLst/>
              <a:gdLst>
                <a:gd name="connsiteX0" fmla="*/ 562759 w 567305"/>
                <a:gd name="connsiteY0" fmla="*/ 1243761 h 1403955"/>
                <a:gd name="connsiteX1" fmla="*/ 248333 w 567305"/>
                <a:gd name="connsiteY1" fmla="*/ 93280 h 1403955"/>
                <a:gd name="connsiteX2" fmla="*/ 93008 w 567305"/>
                <a:gd name="connsiteY2" fmla="*/ 4467 h 1403955"/>
                <a:gd name="connsiteX3" fmla="*/ 4482 w 567305"/>
                <a:gd name="connsiteY3" fmla="*/ 160264 h 1403955"/>
                <a:gd name="connsiteX4" fmla="*/ 319040 w 567305"/>
                <a:gd name="connsiteY4" fmla="*/ 1310746 h 1403955"/>
                <a:gd name="connsiteX5" fmla="*/ 474322 w 567305"/>
                <a:gd name="connsiteY5" fmla="*/ 1399427 h 1403955"/>
                <a:gd name="connsiteX6" fmla="*/ 562759 w 567305"/>
                <a:gd name="connsiteY6" fmla="*/ 1243718 h 140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305" h="1403955">
                  <a:moveTo>
                    <a:pt x="562759" y="1243761"/>
                  </a:moveTo>
                  <a:lnTo>
                    <a:pt x="248333" y="93280"/>
                  </a:lnTo>
                  <a:cubicBezTo>
                    <a:pt x="229724" y="25548"/>
                    <a:pt x="159720" y="-13798"/>
                    <a:pt x="93008" y="4467"/>
                  </a:cubicBezTo>
                  <a:cubicBezTo>
                    <a:pt x="25769" y="23039"/>
                    <a:pt x="-13864" y="92884"/>
                    <a:pt x="4482" y="160264"/>
                  </a:cubicBezTo>
                  <a:lnTo>
                    <a:pt x="319040" y="1310746"/>
                  </a:lnTo>
                  <a:cubicBezTo>
                    <a:pt x="337473" y="1378126"/>
                    <a:pt x="407082" y="1417911"/>
                    <a:pt x="474322" y="1399427"/>
                  </a:cubicBezTo>
                  <a:cubicBezTo>
                    <a:pt x="541736" y="1380899"/>
                    <a:pt x="581237" y="1311318"/>
                    <a:pt x="562759" y="1243718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DF884B61-DEEE-4CCA-9055-F8985ACDF7ED}"/>
                </a:ext>
              </a:extLst>
            </p:cNvPr>
            <p:cNvSpPr/>
            <p:nvPr/>
          </p:nvSpPr>
          <p:spPr>
            <a:xfrm>
              <a:off x="2694606" y="3604554"/>
              <a:ext cx="876301" cy="1076807"/>
            </a:xfrm>
            <a:custGeom>
              <a:avLst/>
              <a:gdLst>
                <a:gd name="connsiteX0" fmla="*/ 581846 w 876301"/>
                <a:gd name="connsiteY0" fmla="*/ 0 h 1076807"/>
                <a:gd name="connsiteX1" fmla="*/ 560647 w 876301"/>
                <a:gd name="connsiteY1" fmla="*/ 24514 h 1076807"/>
                <a:gd name="connsiteX2" fmla="*/ 0 w 876301"/>
                <a:gd name="connsiteY2" fmla="*/ 404457 h 1076807"/>
                <a:gd name="connsiteX3" fmla="*/ 171126 w 876301"/>
                <a:gd name="connsiteY3" fmla="*/ 1030376 h 1076807"/>
                <a:gd name="connsiteX4" fmla="*/ 845535 w 876301"/>
                <a:gd name="connsiteY4" fmla="*/ 1066553 h 1076807"/>
                <a:gd name="connsiteX5" fmla="*/ 876302 w 876301"/>
                <a:gd name="connsiteY5" fmla="*/ 1076808 h 1076807"/>
                <a:gd name="connsiteX6" fmla="*/ 581890 w 876301"/>
                <a:gd name="connsiteY6" fmla="*/ 0 h 10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6301" h="1076807">
                  <a:moveTo>
                    <a:pt x="581846" y="0"/>
                  </a:moveTo>
                  <a:lnTo>
                    <a:pt x="560647" y="24514"/>
                  </a:lnTo>
                  <a:cubicBezTo>
                    <a:pt x="411466" y="196727"/>
                    <a:pt x="212382" y="327571"/>
                    <a:pt x="0" y="404457"/>
                  </a:cubicBezTo>
                  <a:lnTo>
                    <a:pt x="171126" y="1030376"/>
                  </a:lnTo>
                  <a:cubicBezTo>
                    <a:pt x="392901" y="987906"/>
                    <a:pt x="629598" y="994684"/>
                    <a:pt x="845535" y="1066553"/>
                  </a:cubicBezTo>
                  <a:lnTo>
                    <a:pt x="876302" y="1076808"/>
                  </a:lnTo>
                  <a:lnTo>
                    <a:pt x="581890" y="0"/>
                  </a:ln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50011A43-2FD9-4407-B347-7C5B54AAADEF}"/>
                </a:ext>
              </a:extLst>
            </p:cNvPr>
            <p:cNvSpPr/>
            <p:nvPr/>
          </p:nvSpPr>
          <p:spPr>
            <a:xfrm>
              <a:off x="2008699" y="4049941"/>
              <a:ext cx="733131" cy="735107"/>
            </a:xfrm>
            <a:custGeom>
              <a:avLst/>
              <a:gdLst>
                <a:gd name="connsiteX0" fmla="*/ 566088 w 733131"/>
                <a:gd name="connsiteY0" fmla="*/ 0 h 735107"/>
                <a:gd name="connsiteX1" fmla="*/ 139524 w 733131"/>
                <a:gd name="connsiteY1" fmla="*/ 117200 h 735107"/>
                <a:gd name="connsiteX2" fmla="*/ 6801 w 733131"/>
                <a:gd name="connsiteY2" fmla="*/ 350808 h 735107"/>
                <a:gd name="connsiteX3" fmla="*/ 73601 w 733131"/>
                <a:gd name="connsiteY3" fmla="*/ 595199 h 735107"/>
                <a:gd name="connsiteX4" fmla="*/ 306568 w 733131"/>
                <a:gd name="connsiteY4" fmla="*/ 728287 h 735107"/>
                <a:gd name="connsiteX5" fmla="*/ 733132 w 733131"/>
                <a:gd name="connsiteY5" fmla="*/ 611043 h 735107"/>
                <a:gd name="connsiteX6" fmla="*/ 566088 w 733131"/>
                <a:gd name="connsiteY6" fmla="*/ 44 h 735107"/>
                <a:gd name="connsiteX7" fmla="*/ 361606 w 733131"/>
                <a:gd name="connsiteY7" fmla="*/ 450360 h 735107"/>
                <a:gd name="connsiteX8" fmla="*/ 283965 w 733131"/>
                <a:gd name="connsiteY8" fmla="*/ 405998 h 735107"/>
                <a:gd name="connsiteX9" fmla="*/ 328206 w 733131"/>
                <a:gd name="connsiteY9" fmla="*/ 328143 h 735107"/>
                <a:gd name="connsiteX10" fmla="*/ 450043 w 733131"/>
                <a:gd name="connsiteY10" fmla="*/ 294651 h 735107"/>
                <a:gd name="connsiteX11" fmla="*/ 527684 w 733131"/>
                <a:gd name="connsiteY11" fmla="*/ 339014 h 735107"/>
                <a:gd name="connsiteX12" fmla="*/ 483443 w 733131"/>
                <a:gd name="connsiteY12" fmla="*/ 416868 h 735107"/>
                <a:gd name="connsiteX13" fmla="*/ 361606 w 733131"/>
                <a:gd name="connsiteY13" fmla="*/ 450360 h 73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3131" h="735107">
                  <a:moveTo>
                    <a:pt x="566088" y="0"/>
                  </a:moveTo>
                  <a:lnTo>
                    <a:pt x="139524" y="117200"/>
                  </a:lnTo>
                  <a:cubicBezTo>
                    <a:pt x="38709" y="144927"/>
                    <a:pt x="-20937" y="249276"/>
                    <a:pt x="6801" y="350808"/>
                  </a:cubicBezTo>
                  <a:lnTo>
                    <a:pt x="73601" y="595199"/>
                  </a:lnTo>
                  <a:cubicBezTo>
                    <a:pt x="101252" y="696292"/>
                    <a:pt x="205314" y="756102"/>
                    <a:pt x="306568" y="728287"/>
                  </a:cubicBezTo>
                  <a:lnTo>
                    <a:pt x="733132" y="611043"/>
                  </a:lnTo>
                  <a:lnTo>
                    <a:pt x="566088" y="44"/>
                  </a:lnTo>
                  <a:close/>
                  <a:moveTo>
                    <a:pt x="361606" y="450360"/>
                  </a:moveTo>
                  <a:cubicBezTo>
                    <a:pt x="327942" y="459603"/>
                    <a:pt x="293182" y="439754"/>
                    <a:pt x="283965" y="405998"/>
                  </a:cubicBezTo>
                  <a:cubicBezTo>
                    <a:pt x="274748" y="372242"/>
                    <a:pt x="294542" y="337429"/>
                    <a:pt x="328206" y="328143"/>
                  </a:cubicBezTo>
                  <a:lnTo>
                    <a:pt x="450043" y="294651"/>
                  </a:lnTo>
                  <a:cubicBezTo>
                    <a:pt x="483707" y="285409"/>
                    <a:pt x="518467" y="305258"/>
                    <a:pt x="527684" y="339014"/>
                  </a:cubicBezTo>
                  <a:cubicBezTo>
                    <a:pt x="536901" y="372770"/>
                    <a:pt x="517107" y="407626"/>
                    <a:pt x="483443" y="416868"/>
                  </a:cubicBezTo>
                  <a:lnTo>
                    <a:pt x="361606" y="450360"/>
                  </a:ln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1E14FF2D-A21D-49E6-BCE4-9DA456524B2B}"/>
                </a:ext>
              </a:extLst>
            </p:cNvPr>
            <p:cNvSpPr/>
            <p:nvPr/>
          </p:nvSpPr>
          <p:spPr>
            <a:xfrm>
              <a:off x="2470549" y="4740600"/>
              <a:ext cx="585780" cy="603818"/>
            </a:xfrm>
            <a:custGeom>
              <a:avLst/>
              <a:gdLst>
                <a:gd name="connsiteX0" fmla="*/ 329041 w 585780"/>
                <a:gd name="connsiteY0" fmla="*/ 353097 h 603818"/>
                <a:gd name="connsiteX1" fmla="*/ 446271 w 585780"/>
                <a:gd name="connsiteY1" fmla="*/ 320881 h 603818"/>
                <a:gd name="connsiteX2" fmla="*/ 578949 w 585780"/>
                <a:gd name="connsiteY2" fmla="*/ 87361 h 603818"/>
                <a:gd name="connsiteX3" fmla="*/ 555117 w 585780"/>
                <a:gd name="connsiteY3" fmla="*/ 0 h 603818"/>
                <a:gd name="connsiteX4" fmla="*/ 428627 w 585780"/>
                <a:gd name="connsiteY4" fmla="*/ 16548 h 603818"/>
                <a:gd name="connsiteX5" fmla="*/ 457067 w 585780"/>
                <a:gd name="connsiteY5" fmla="*/ 120941 h 603818"/>
                <a:gd name="connsiteX6" fmla="*/ 412870 w 585780"/>
                <a:gd name="connsiteY6" fmla="*/ 198752 h 603818"/>
                <a:gd name="connsiteX7" fmla="*/ 293710 w 585780"/>
                <a:gd name="connsiteY7" fmla="*/ 231496 h 603818"/>
                <a:gd name="connsiteX8" fmla="*/ 243720 w 585780"/>
                <a:gd name="connsiteY8" fmla="*/ 59370 h 603818"/>
                <a:gd name="connsiteX9" fmla="*/ 0 w 585780"/>
                <a:gd name="connsiteY9" fmla="*/ 126354 h 603818"/>
                <a:gd name="connsiteX10" fmla="*/ 111568 w 585780"/>
                <a:gd name="connsiteY10" fmla="*/ 510699 h 603818"/>
                <a:gd name="connsiteX11" fmla="*/ 266806 w 585780"/>
                <a:gd name="connsiteY11" fmla="*/ 599292 h 603818"/>
                <a:gd name="connsiteX12" fmla="*/ 355287 w 585780"/>
                <a:gd name="connsiteY12" fmla="*/ 443539 h 603818"/>
                <a:gd name="connsiteX13" fmla="*/ 329041 w 585780"/>
                <a:gd name="connsiteY13" fmla="*/ 353141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5780" h="603818">
                  <a:moveTo>
                    <a:pt x="329041" y="353097"/>
                  </a:moveTo>
                  <a:lnTo>
                    <a:pt x="446271" y="320881"/>
                  </a:lnTo>
                  <a:cubicBezTo>
                    <a:pt x="547480" y="293067"/>
                    <a:pt x="606687" y="188409"/>
                    <a:pt x="578949" y="87361"/>
                  </a:cubicBezTo>
                  <a:lnTo>
                    <a:pt x="555117" y="0"/>
                  </a:lnTo>
                  <a:cubicBezTo>
                    <a:pt x="512720" y="3125"/>
                    <a:pt x="470717" y="8846"/>
                    <a:pt x="428627" y="16548"/>
                  </a:cubicBezTo>
                  <a:lnTo>
                    <a:pt x="457067" y="120941"/>
                  </a:lnTo>
                  <a:cubicBezTo>
                    <a:pt x="466328" y="154521"/>
                    <a:pt x="446753" y="189334"/>
                    <a:pt x="412870" y="198752"/>
                  </a:cubicBezTo>
                  <a:lnTo>
                    <a:pt x="293710" y="231496"/>
                  </a:lnTo>
                  <a:lnTo>
                    <a:pt x="243720" y="59370"/>
                  </a:lnTo>
                  <a:lnTo>
                    <a:pt x="0" y="126354"/>
                  </a:lnTo>
                  <a:lnTo>
                    <a:pt x="111568" y="510699"/>
                  </a:lnTo>
                  <a:cubicBezTo>
                    <a:pt x="129782" y="577727"/>
                    <a:pt x="199435" y="617821"/>
                    <a:pt x="266806" y="599292"/>
                  </a:cubicBezTo>
                  <a:cubicBezTo>
                    <a:pt x="334045" y="580808"/>
                    <a:pt x="373721" y="510963"/>
                    <a:pt x="355287" y="443539"/>
                  </a:cubicBezTo>
                  <a:lnTo>
                    <a:pt x="329041" y="353141"/>
                  </a:ln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E1CE543E-4F19-4CFE-9E94-A7B547125386}"/>
                </a:ext>
              </a:extLst>
            </p:cNvPr>
            <p:cNvSpPr/>
            <p:nvPr/>
          </p:nvSpPr>
          <p:spPr>
            <a:xfrm>
              <a:off x="3792758" y="3577871"/>
              <a:ext cx="188926" cy="236846"/>
            </a:xfrm>
            <a:custGeom>
              <a:avLst/>
              <a:gdLst>
                <a:gd name="connsiteX0" fmla="*/ 157050 w 188926"/>
                <a:gd name="connsiteY0" fmla="*/ 8331 h 236846"/>
                <a:gd name="connsiteX1" fmla="*/ 70851 w 188926"/>
                <a:gd name="connsiteY1" fmla="*/ 32008 h 236846"/>
                <a:gd name="connsiteX2" fmla="*/ 8308 w 188926"/>
                <a:gd name="connsiteY2" fmla="*/ 142123 h 236846"/>
                <a:gd name="connsiteX3" fmla="*/ 31920 w 188926"/>
                <a:gd name="connsiteY3" fmla="*/ 228516 h 236846"/>
                <a:gd name="connsiteX4" fmla="*/ 118076 w 188926"/>
                <a:gd name="connsiteY4" fmla="*/ 204838 h 236846"/>
                <a:gd name="connsiteX5" fmla="*/ 180619 w 188926"/>
                <a:gd name="connsiteY5" fmla="*/ 94723 h 236846"/>
                <a:gd name="connsiteX6" fmla="*/ 157006 w 188926"/>
                <a:gd name="connsiteY6" fmla="*/ 8331 h 2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26" h="236846">
                  <a:moveTo>
                    <a:pt x="157050" y="8331"/>
                  </a:moveTo>
                  <a:cubicBezTo>
                    <a:pt x="126722" y="-9010"/>
                    <a:pt x="88143" y="1597"/>
                    <a:pt x="70851" y="32008"/>
                  </a:cubicBezTo>
                  <a:lnTo>
                    <a:pt x="8308" y="142123"/>
                  </a:lnTo>
                  <a:cubicBezTo>
                    <a:pt x="-8985" y="172534"/>
                    <a:pt x="1593" y="211219"/>
                    <a:pt x="31920" y="228516"/>
                  </a:cubicBezTo>
                  <a:cubicBezTo>
                    <a:pt x="62248" y="245856"/>
                    <a:pt x="100827" y="235249"/>
                    <a:pt x="118076" y="204838"/>
                  </a:cubicBezTo>
                  <a:lnTo>
                    <a:pt x="180619" y="94723"/>
                  </a:lnTo>
                  <a:cubicBezTo>
                    <a:pt x="197911" y="64312"/>
                    <a:pt x="187334" y="25627"/>
                    <a:pt x="157006" y="8331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1D50A012-B717-4BC3-9C5B-850CA683003E}"/>
                </a:ext>
              </a:extLst>
            </p:cNvPr>
            <p:cNvSpPr/>
            <p:nvPr/>
          </p:nvSpPr>
          <p:spPr>
            <a:xfrm>
              <a:off x="3934521" y="4206474"/>
              <a:ext cx="236239" cy="189446"/>
            </a:xfrm>
            <a:custGeom>
              <a:avLst/>
              <a:gdLst>
                <a:gd name="connsiteX0" fmla="*/ 204275 w 236239"/>
                <a:gd name="connsiteY0" fmla="*/ 71046 h 189446"/>
                <a:gd name="connsiteX1" fmla="*/ 94463 w 236239"/>
                <a:gd name="connsiteY1" fmla="*/ 8331 h 189446"/>
                <a:gd name="connsiteX2" fmla="*/ 8308 w 236239"/>
                <a:gd name="connsiteY2" fmla="*/ 32008 h 189446"/>
                <a:gd name="connsiteX3" fmla="*/ 31920 w 236239"/>
                <a:gd name="connsiteY3" fmla="*/ 118401 h 189446"/>
                <a:gd name="connsiteX4" fmla="*/ 141732 w 236239"/>
                <a:gd name="connsiteY4" fmla="*/ 181116 h 189446"/>
                <a:gd name="connsiteX5" fmla="*/ 227932 w 236239"/>
                <a:gd name="connsiteY5" fmla="*/ 157439 h 189446"/>
                <a:gd name="connsiteX6" fmla="*/ 204319 w 236239"/>
                <a:gd name="connsiteY6" fmla="*/ 71002 h 18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239" h="189446">
                  <a:moveTo>
                    <a:pt x="204275" y="71046"/>
                  </a:moveTo>
                  <a:lnTo>
                    <a:pt x="94463" y="8331"/>
                  </a:lnTo>
                  <a:cubicBezTo>
                    <a:pt x="64135" y="-9010"/>
                    <a:pt x="25556" y="1597"/>
                    <a:pt x="8308" y="32008"/>
                  </a:cubicBezTo>
                  <a:cubicBezTo>
                    <a:pt x="-8985" y="62420"/>
                    <a:pt x="1593" y="101105"/>
                    <a:pt x="31920" y="118401"/>
                  </a:cubicBezTo>
                  <a:lnTo>
                    <a:pt x="141732" y="181116"/>
                  </a:lnTo>
                  <a:cubicBezTo>
                    <a:pt x="172060" y="198456"/>
                    <a:pt x="210639" y="187850"/>
                    <a:pt x="227932" y="157439"/>
                  </a:cubicBezTo>
                  <a:cubicBezTo>
                    <a:pt x="245224" y="127027"/>
                    <a:pt x="234647" y="88342"/>
                    <a:pt x="204319" y="71002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768D1CD9-B043-43FA-AA39-4771113335FE}"/>
                </a:ext>
              </a:extLst>
            </p:cNvPr>
            <p:cNvSpPr/>
            <p:nvPr/>
          </p:nvSpPr>
          <p:spPr>
            <a:xfrm>
              <a:off x="3949829" y="3876165"/>
              <a:ext cx="298758" cy="174151"/>
            </a:xfrm>
            <a:custGeom>
              <a:avLst/>
              <a:gdLst>
                <a:gd name="connsiteX0" fmla="*/ 296497 w 298758"/>
                <a:gd name="connsiteY0" fmla="*/ 46630 h 174151"/>
                <a:gd name="connsiteX1" fmla="*/ 218857 w 298758"/>
                <a:gd name="connsiteY1" fmla="*/ 2267 h 174151"/>
                <a:gd name="connsiteX2" fmla="*/ 46502 w 298758"/>
                <a:gd name="connsiteY2" fmla="*/ 49667 h 174151"/>
                <a:gd name="connsiteX3" fmla="*/ 2261 w 298758"/>
                <a:gd name="connsiteY3" fmla="*/ 127521 h 174151"/>
                <a:gd name="connsiteX4" fmla="*/ 79902 w 298758"/>
                <a:gd name="connsiteY4" fmla="*/ 171884 h 174151"/>
                <a:gd name="connsiteX5" fmla="*/ 252257 w 298758"/>
                <a:gd name="connsiteY5" fmla="*/ 124529 h 174151"/>
                <a:gd name="connsiteX6" fmla="*/ 296497 w 298758"/>
                <a:gd name="connsiteY6" fmla="*/ 46674 h 17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758" h="174151">
                  <a:moveTo>
                    <a:pt x="296497" y="46630"/>
                  </a:moveTo>
                  <a:cubicBezTo>
                    <a:pt x="287281" y="12874"/>
                    <a:pt x="252520" y="-6975"/>
                    <a:pt x="218857" y="2267"/>
                  </a:cubicBezTo>
                  <a:lnTo>
                    <a:pt x="46502" y="49667"/>
                  </a:lnTo>
                  <a:cubicBezTo>
                    <a:pt x="12838" y="58909"/>
                    <a:pt x="-6956" y="93765"/>
                    <a:pt x="2261" y="127521"/>
                  </a:cubicBezTo>
                  <a:cubicBezTo>
                    <a:pt x="11478" y="161277"/>
                    <a:pt x="46238" y="181126"/>
                    <a:pt x="79902" y="171884"/>
                  </a:cubicBezTo>
                  <a:lnTo>
                    <a:pt x="252257" y="124529"/>
                  </a:lnTo>
                  <a:cubicBezTo>
                    <a:pt x="285920" y="115286"/>
                    <a:pt x="305714" y="80430"/>
                    <a:pt x="296497" y="46674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3387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PR &amp; Marketing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4629" y="3194222"/>
            <a:ext cx="5190066" cy="4572000"/>
          </a:xfrm>
        </p:spPr>
        <p:txBody>
          <a:bodyPr>
            <a:noAutofit/>
          </a:bodyPr>
          <a:lstStyle/>
          <a:p>
            <a:r>
              <a:rPr lang="en-GB" sz="2000" b="1" dirty="0"/>
              <a:t>What are your key “proof points” of why L&amp;D is effective?</a:t>
            </a:r>
          </a:p>
          <a:p>
            <a:r>
              <a:rPr lang="en-GB" sz="2000" b="1" dirty="0"/>
              <a:t>What’s in it for your learners to embrace L&amp;D?</a:t>
            </a:r>
          </a:p>
          <a:p>
            <a:r>
              <a:rPr lang="en-GB" sz="2000" b="1" dirty="0"/>
              <a:t>What PR and marketing materials will you use? (Web, forums, collateral, newsletters, audio, video, lunch and learns, conference, blog, LMS </a:t>
            </a:r>
            <a:r>
              <a:rPr lang="en-GB" sz="2000" b="1" dirty="0" smtClean="0"/>
              <a:t>etc.)</a:t>
            </a:r>
            <a:endParaRPr lang="en-GB" sz="2000" b="1" dirty="0"/>
          </a:p>
          <a:p>
            <a:r>
              <a:rPr lang="en-GB" sz="2000" b="1" dirty="0"/>
              <a:t>How are you going to stand out and make a dent?</a:t>
            </a:r>
          </a:p>
          <a:p>
            <a:r>
              <a:rPr lang="en-GB" sz="2000" b="1" dirty="0"/>
              <a:t>How will you consistently raise awareness and the effectiveness of L&amp;D?</a:t>
            </a:r>
          </a:p>
          <a:p>
            <a:r>
              <a:rPr lang="en-GB" sz="2000" b="1" dirty="0"/>
              <a:t>How frequently and when will you do this?</a:t>
            </a:r>
          </a:p>
          <a:p>
            <a:endParaRPr lang="en-GB" sz="2000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lvl="1"/>
            <a:endParaRPr lang="en-GB" sz="2000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sz="2000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sz="2000" b="1" dirty="0"/>
          </a:p>
          <a:p>
            <a:endParaRPr lang="en-GB" sz="2000" dirty="0"/>
          </a:p>
        </p:txBody>
      </p:sp>
      <p:grpSp>
        <p:nvGrpSpPr>
          <p:cNvPr id="4" name="Рисунок 93">
            <a:extLst>
              <a:ext uri="{FF2B5EF4-FFF2-40B4-BE49-F238E27FC236}">
                <a16:creationId xmlns="" xmlns:a16="http://schemas.microsoft.com/office/drawing/2014/main" id="{2CF01064-EABB-4143-B10B-AB27A1A5F1CB}"/>
              </a:ext>
            </a:extLst>
          </p:cNvPr>
          <p:cNvGrpSpPr/>
          <p:nvPr/>
        </p:nvGrpSpPr>
        <p:grpSpPr>
          <a:xfrm>
            <a:off x="2145579" y="1828800"/>
            <a:ext cx="1108793" cy="975418"/>
            <a:chOff x="2008699" y="3373961"/>
            <a:chExt cx="2239888" cy="1970457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3B5A5312-A5DC-4774-835F-54D12B8E628F}"/>
                </a:ext>
              </a:extLst>
            </p:cNvPr>
            <p:cNvSpPr/>
            <p:nvPr/>
          </p:nvSpPr>
          <p:spPr>
            <a:xfrm>
              <a:off x="3383756" y="3373961"/>
              <a:ext cx="567305" cy="1403955"/>
            </a:xfrm>
            <a:custGeom>
              <a:avLst/>
              <a:gdLst>
                <a:gd name="connsiteX0" fmla="*/ 562759 w 567305"/>
                <a:gd name="connsiteY0" fmla="*/ 1243761 h 1403955"/>
                <a:gd name="connsiteX1" fmla="*/ 248333 w 567305"/>
                <a:gd name="connsiteY1" fmla="*/ 93280 h 1403955"/>
                <a:gd name="connsiteX2" fmla="*/ 93008 w 567305"/>
                <a:gd name="connsiteY2" fmla="*/ 4467 h 1403955"/>
                <a:gd name="connsiteX3" fmla="*/ 4482 w 567305"/>
                <a:gd name="connsiteY3" fmla="*/ 160264 h 1403955"/>
                <a:gd name="connsiteX4" fmla="*/ 319040 w 567305"/>
                <a:gd name="connsiteY4" fmla="*/ 1310746 h 1403955"/>
                <a:gd name="connsiteX5" fmla="*/ 474322 w 567305"/>
                <a:gd name="connsiteY5" fmla="*/ 1399427 h 1403955"/>
                <a:gd name="connsiteX6" fmla="*/ 562759 w 567305"/>
                <a:gd name="connsiteY6" fmla="*/ 1243718 h 140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305" h="1403955">
                  <a:moveTo>
                    <a:pt x="562759" y="1243761"/>
                  </a:moveTo>
                  <a:lnTo>
                    <a:pt x="248333" y="93280"/>
                  </a:lnTo>
                  <a:cubicBezTo>
                    <a:pt x="229724" y="25548"/>
                    <a:pt x="159720" y="-13798"/>
                    <a:pt x="93008" y="4467"/>
                  </a:cubicBezTo>
                  <a:cubicBezTo>
                    <a:pt x="25769" y="23039"/>
                    <a:pt x="-13864" y="92884"/>
                    <a:pt x="4482" y="160264"/>
                  </a:cubicBezTo>
                  <a:lnTo>
                    <a:pt x="319040" y="1310746"/>
                  </a:lnTo>
                  <a:cubicBezTo>
                    <a:pt x="337473" y="1378126"/>
                    <a:pt x="407082" y="1417911"/>
                    <a:pt x="474322" y="1399427"/>
                  </a:cubicBezTo>
                  <a:cubicBezTo>
                    <a:pt x="541736" y="1380899"/>
                    <a:pt x="581237" y="1311318"/>
                    <a:pt x="562759" y="1243718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374293E2-4F07-4BB6-AEB3-684F88A1CD6F}"/>
                </a:ext>
              </a:extLst>
            </p:cNvPr>
            <p:cNvSpPr/>
            <p:nvPr/>
          </p:nvSpPr>
          <p:spPr>
            <a:xfrm>
              <a:off x="2694606" y="3604554"/>
              <a:ext cx="876301" cy="1076807"/>
            </a:xfrm>
            <a:custGeom>
              <a:avLst/>
              <a:gdLst>
                <a:gd name="connsiteX0" fmla="*/ 581846 w 876301"/>
                <a:gd name="connsiteY0" fmla="*/ 0 h 1076807"/>
                <a:gd name="connsiteX1" fmla="*/ 560647 w 876301"/>
                <a:gd name="connsiteY1" fmla="*/ 24514 h 1076807"/>
                <a:gd name="connsiteX2" fmla="*/ 0 w 876301"/>
                <a:gd name="connsiteY2" fmla="*/ 404457 h 1076807"/>
                <a:gd name="connsiteX3" fmla="*/ 171126 w 876301"/>
                <a:gd name="connsiteY3" fmla="*/ 1030376 h 1076807"/>
                <a:gd name="connsiteX4" fmla="*/ 845535 w 876301"/>
                <a:gd name="connsiteY4" fmla="*/ 1066553 h 1076807"/>
                <a:gd name="connsiteX5" fmla="*/ 876302 w 876301"/>
                <a:gd name="connsiteY5" fmla="*/ 1076808 h 1076807"/>
                <a:gd name="connsiteX6" fmla="*/ 581890 w 876301"/>
                <a:gd name="connsiteY6" fmla="*/ 0 h 10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6301" h="1076807">
                  <a:moveTo>
                    <a:pt x="581846" y="0"/>
                  </a:moveTo>
                  <a:lnTo>
                    <a:pt x="560647" y="24514"/>
                  </a:lnTo>
                  <a:cubicBezTo>
                    <a:pt x="411466" y="196727"/>
                    <a:pt x="212382" y="327571"/>
                    <a:pt x="0" y="404457"/>
                  </a:cubicBezTo>
                  <a:lnTo>
                    <a:pt x="171126" y="1030376"/>
                  </a:lnTo>
                  <a:cubicBezTo>
                    <a:pt x="392901" y="987906"/>
                    <a:pt x="629598" y="994684"/>
                    <a:pt x="845535" y="1066553"/>
                  </a:cubicBezTo>
                  <a:lnTo>
                    <a:pt x="876302" y="1076808"/>
                  </a:lnTo>
                  <a:lnTo>
                    <a:pt x="581890" y="0"/>
                  </a:ln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D97731FD-5F5D-47A9-BCD6-4412320CAC83}"/>
                </a:ext>
              </a:extLst>
            </p:cNvPr>
            <p:cNvSpPr/>
            <p:nvPr/>
          </p:nvSpPr>
          <p:spPr>
            <a:xfrm>
              <a:off x="2008699" y="4049941"/>
              <a:ext cx="733131" cy="735107"/>
            </a:xfrm>
            <a:custGeom>
              <a:avLst/>
              <a:gdLst>
                <a:gd name="connsiteX0" fmla="*/ 566088 w 733131"/>
                <a:gd name="connsiteY0" fmla="*/ 0 h 735107"/>
                <a:gd name="connsiteX1" fmla="*/ 139524 w 733131"/>
                <a:gd name="connsiteY1" fmla="*/ 117200 h 735107"/>
                <a:gd name="connsiteX2" fmla="*/ 6801 w 733131"/>
                <a:gd name="connsiteY2" fmla="*/ 350808 h 735107"/>
                <a:gd name="connsiteX3" fmla="*/ 73601 w 733131"/>
                <a:gd name="connsiteY3" fmla="*/ 595199 h 735107"/>
                <a:gd name="connsiteX4" fmla="*/ 306568 w 733131"/>
                <a:gd name="connsiteY4" fmla="*/ 728287 h 735107"/>
                <a:gd name="connsiteX5" fmla="*/ 733132 w 733131"/>
                <a:gd name="connsiteY5" fmla="*/ 611043 h 735107"/>
                <a:gd name="connsiteX6" fmla="*/ 566088 w 733131"/>
                <a:gd name="connsiteY6" fmla="*/ 44 h 735107"/>
                <a:gd name="connsiteX7" fmla="*/ 361606 w 733131"/>
                <a:gd name="connsiteY7" fmla="*/ 450360 h 735107"/>
                <a:gd name="connsiteX8" fmla="*/ 283965 w 733131"/>
                <a:gd name="connsiteY8" fmla="*/ 405998 h 735107"/>
                <a:gd name="connsiteX9" fmla="*/ 328206 w 733131"/>
                <a:gd name="connsiteY9" fmla="*/ 328143 h 735107"/>
                <a:gd name="connsiteX10" fmla="*/ 450043 w 733131"/>
                <a:gd name="connsiteY10" fmla="*/ 294651 h 735107"/>
                <a:gd name="connsiteX11" fmla="*/ 527684 w 733131"/>
                <a:gd name="connsiteY11" fmla="*/ 339014 h 735107"/>
                <a:gd name="connsiteX12" fmla="*/ 483443 w 733131"/>
                <a:gd name="connsiteY12" fmla="*/ 416868 h 735107"/>
                <a:gd name="connsiteX13" fmla="*/ 361606 w 733131"/>
                <a:gd name="connsiteY13" fmla="*/ 450360 h 73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3131" h="735107">
                  <a:moveTo>
                    <a:pt x="566088" y="0"/>
                  </a:moveTo>
                  <a:lnTo>
                    <a:pt x="139524" y="117200"/>
                  </a:lnTo>
                  <a:cubicBezTo>
                    <a:pt x="38709" y="144927"/>
                    <a:pt x="-20937" y="249276"/>
                    <a:pt x="6801" y="350808"/>
                  </a:cubicBezTo>
                  <a:lnTo>
                    <a:pt x="73601" y="595199"/>
                  </a:lnTo>
                  <a:cubicBezTo>
                    <a:pt x="101252" y="696292"/>
                    <a:pt x="205314" y="756102"/>
                    <a:pt x="306568" y="728287"/>
                  </a:cubicBezTo>
                  <a:lnTo>
                    <a:pt x="733132" y="611043"/>
                  </a:lnTo>
                  <a:lnTo>
                    <a:pt x="566088" y="44"/>
                  </a:lnTo>
                  <a:close/>
                  <a:moveTo>
                    <a:pt x="361606" y="450360"/>
                  </a:moveTo>
                  <a:cubicBezTo>
                    <a:pt x="327942" y="459603"/>
                    <a:pt x="293182" y="439754"/>
                    <a:pt x="283965" y="405998"/>
                  </a:cubicBezTo>
                  <a:cubicBezTo>
                    <a:pt x="274748" y="372242"/>
                    <a:pt x="294542" y="337429"/>
                    <a:pt x="328206" y="328143"/>
                  </a:cubicBezTo>
                  <a:lnTo>
                    <a:pt x="450043" y="294651"/>
                  </a:lnTo>
                  <a:cubicBezTo>
                    <a:pt x="483707" y="285409"/>
                    <a:pt x="518467" y="305258"/>
                    <a:pt x="527684" y="339014"/>
                  </a:cubicBezTo>
                  <a:cubicBezTo>
                    <a:pt x="536901" y="372770"/>
                    <a:pt x="517107" y="407626"/>
                    <a:pt x="483443" y="416868"/>
                  </a:cubicBezTo>
                  <a:lnTo>
                    <a:pt x="361606" y="450360"/>
                  </a:ln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61D9FA15-1517-4E27-AC7F-12FC9F806685}"/>
                </a:ext>
              </a:extLst>
            </p:cNvPr>
            <p:cNvSpPr/>
            <p:nvPr/>
          </p:nvSpPr>
          <p:spPr>
            <a:xfrm>
              <a:off x="2470549" y="4740600"/>
              <a:ext cx="585780" cy="603818"/>
            </a:xfrm>
            <a:custGeom>
              <a:avLst/>
              <a:gdLst>
                <a:gd name="connsiteX0" fmla="*/ 329041 w 585780"/>
                <a:gd name="connsiteY0" fmla="*/ 353097 h 603818"/>
                <a:gd name="connsiteX1" fmla="*/ 446271 w 585780"/>
                <a:gd name="connsiteY1" fmla="*/ 320881 h 603818"/>
                <a:gd name="connsiteX2" fmla="*/ 578949 w 585780"/>
                <a:gd name="connsiteY2" fmla="*/ 87361 h 603818"/>
                <a:gd name="connsiteX3" fmla="*/ 555117 w 585780"/>
                <a:gd name="connsiteY3" fmla="*/ 0 h 603818"/>
                <a:gd name="connsiteX4" fmla="*/ 428627 w 585780"/>
                <a:gd name="connsiteY4" fmla="*/ 16548 h 603818"/>
                <a:gd name="connsiteX5" fmla="*/ 457067 w 585780"/>
                <a:gd name="connsiteY5" fmla="*/ 120941 h 603818"/>
                <a:gd name="connsiteX6" fmla="*/ 412870 w 585780"/>
                <a:gd name="connsiteY6" fmla="*/ 198752 h 603818"/>
                <a:gd name="connsiteX7" fmla="*/ 293710 w 585780"/>
                <a:gd name="connsiteY7" fmla="*/ 231496 h 603818"/>
                <a:gd name="connsiteX8" fmla="*/ 243720 w 585780"/>
                <a:gd name="connsiteY8" fmla="*/ 59370 h 603818"/>
                <a:gd name="connsiteX9" fmla="*/ 0 w 585780"/>
                <a:gd name="connsiteY9" fmla="*/ 126354 h 603818"/>
                <a:gd name="connsiteX10" fmla="*/ 111568 w 585780"/>
                <a:gd name="connsiteY10" fmla="*/ 510699 h 603818"/>
                <a:gd name="connsiteX11" fmla="*/ 266806 w 585780"/>
                <a:gd name="connsiteY11" fmla="*/ 599292 h 603818"/>
                <a:gd name="connsiteX12" fmla="*/ 355287 w 585780"/>
                <a:gd name="connsiteY12" fmla="*/ 443539 h 603818"/>
                <a:gd name="connsiteX13" fmla="*/ 329041 w 585780"/>
                <a:gd name="connsiteY13" fmla="*/ 353141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5780" h="603818">
                  <a:moveTo>
                    <a:pt x="329041" y="353097"/>
                  </a:moveTo>
                  <a:lnTo>
                    <a:pt x="446271" y="320881"/>
                  </a:lnTo>
                  <a:cubicBezTo>
                    <a:pt x="547480" y="293067"/>
                    <a:pt x="606687" y="188409"/>
                    <a:pt x="578949" y="87361"/>
                  </a:cubicBezTo>
                  <a:lnTo>
                    <a:pt x="555117" y="0"/>
                  </a:lnTo>
                  <a:cubicBezTo>
                    <a:pt x="512720" y="3125"/>
                    <a:pt x="470717" y="8846"/>
                    <a:pt x="428627" y="16548"/>
                  </a:cubicBezTo>
                  <a:lnTo>
                    <a:pt x="457067" y="120941"/>
                  </a:lnTo>
                  <a:cubicBezTo>
                    <a:pt x="466328" y="154521"/>
                    <a:pt x="446753" y="189334"/>
                    <a:pt x="412870" y="198752"/>
                  </a:cubicBezTo>
                  <a:lnTo>
                    <a:pt x="293710" y="231496"/>
                  </a:lnTo>
                  <a:lnTo>
                    <a:pt x="243720" y="59370"/>
                  </a:lnTo>
                  <a:lnTo>
                    <a:pt x="0" y="126354"/>
                  </a:lnTo>
                  <a:lnTo>
                    <a:pt x="111568" y="510699"/>
                  </a:lnTo>
                  <a:cubicBezTo>
                    <a:pt x="129782" y="577727"/>
                    <a:pt x="199435" y="617821"/>
                    <a:pt x="266806" y="599292"/>
                  </a:cubicBezTo>
                  <a:cubicBezTo>
                    <a:pt x="334045" y="580808"/>
                    <a:pt x="373721" y="510963"/>
                    <a:pt x="355287" y="443539"/>
                  </a:cubicBezTo>
                  <a:lnTo>
                    <a:pt x="329041" y="353141"/>
                  </a:ln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78CA7CAE-14BF-4D01-B787-299CDAAB1A35}"/>
                </a:ext>
              </a:extLst>
            </p:cNvPr>
            <p:cNvSpPr/>
            <p:nvPr/>
          </p:nvSpPr>
          <p:spPr>
            <a:xfrm>
              <a:off x="3792758" y="3577871"/>
              <a:ext cx="188926" cy="236846"/>
            </a:xfrm>
            <a:custGeom>
              <a:avLst/>
              <a:gdLst>
                <a:gd name="connsiteX0" fmla="*/ 157050 w 188926"/>
                <a:gd name="connsiteY0" fmla="*/ 8331 h 236846"/>
                <a:gd name="connsiteX1" fmla="*/ 70851 w 188926"/>
                <a:gd name="connsiteY1" fmla="*/ 32008 h 236846"/>
                <a:gd name="connsiteX2" fmla="*/ 8308 w 188926"/>
                <a:gd name="connsiteY2" fmla="*/ 142123 h 236846"/>
                <a:gd name="connsiteX3" fmla="*/ 31920 w 188926"/>
                <a:gd name="connsiteY3" fmla="*/ 228516 h 236846"/>
                <a:gd name="connsiteX4" fmla="*/ 118076 w 188926"/>
                <a:gd name="connsiteY4" fmla="*/ 204838 h 236846"/>
                <a:gd name="connsiteX5" fmla="*/ 180619 w 188926"/>
                <a:gd name="connsiteY5" fmla="*/ 94723 h 236846"/>
                <a:gd name="connsiteX6" fmla="*/ 157006 w 188926"/>
                <a:gd name="connsiteY6" fmla="*/ 8331 h 2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26" h="236846">
                  <a:moveTo>
                    <a:pt x="157050" y="8331"/>
                  </a:moveTo>
                  <a:cubicBezTo>
                    <a:pt x="126722" y="-9010"/>
                    <a:pt x="88143" y="1597"/>
                    <a:pt x="70851" y="32008"/>
                  </a:cubicBezTo>
                  <a:lnTo>
                    <a:pt x="8308" y="142123"/>
                  </a:lnTo>
                  <a:cubicBezTo>
                    <a:pt x="-8985" y="172534"/>
                    <a:pt x="1593" y="211219"/>
                    <a:pt x="31920" y="228516"/>
                  </a:cubicBezTo>
                  <a:cubicBezTo>
                    <a:pt x="62248" y="245856"/>
                    <a:pt x="100827" y="235249"/>
                    <a:pt x="118076" y="204838"/>
                  </a:cubicBezTo>
                  <a:lnTo>
                    <a:pt x="180619" y="94723"/>
                  </a:lnTo>
                  <a:cubicBezTo>
                    <a:pt x="197911" y="64312"/>
                    <a:pt x="187334" y="25627"/>
                    <a:pt x="157006" y="8331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B3F1D93C-32CD-4739-BFEB-41EE64F5850C}"/>
                </a:ext>
              </a:extLst>
            </p:cNvPr>
            <p:cNvSpPr/>
            <p:nvPr/>
          </p:nvSpPr>
          <p:spPr>
            <a:xfrm>
              <a:off x="3934521" y="4206474"/>
              <a:ext cx="236239" cy="189446"/>
            </a:xfrm>
            <a:custGeom>
              <a:avLst/>
              <a:gdLst>
                <a:gd name="connsiteX0" fmla="*/ 204275 w 236239"/>
                <a:gd name="connsiteY0" fmla="*/ 71046 h 189446"/>
                <a:gd name="connsiteX1" fmla="*/ 94463 w 236239"/>
                <a:gd name="connsiteY1" fmla="*/ 8331 h 189446"/>
                <a:gd name="connsiteX2" fmla="*/ 8308 w 236239"/>
                <a:gd name="connsiteY2" fmla="*/ 32008 h 189446"/>
                <a:gd name="connsiteX3" fmla="*/ 31920 w 236239"/>
                <a:gd name="connsiteY3" fmla="*/ 118401 h 189446"/>
                <a:gd name="connsiteX4" fmla="*/ 141732 w 236239"/>
                <a:gd name="connsiteY4" fmla="*/ 181116 h 189446"/>
                <a:gd name="connsiteX5" fmla="*/ 227932 w 236239"/>
                <a:gd name="connsiteY5" fmla="*/ 157439 h 189446"/>
                <a:gd name="connsiteX6" fmla="*/ 204319 w 236239"/>
                <a:gd name="connsiteY6" fmla="*/ 71002 h 18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239" h="189446">
                  <a:moveTo>
                    <a:pt x="204275" y="71046"/>
                  </a:moveTo>
                  <a:lnTo>
                    <a:pt x="94463" y="8331"/>
                  </a:lnTo>
                  <a:cubicBezTo>
                    <a:pt x="64135" y="-9010"/>
                    <a:pt x="25556" y="1597"/>
                    <a:pt x="8308" y="32008"/>
                  </a:cubicBezTo>
                  <a:cubicBezTo>
                    <a:pt x="-8985" y="62420"/>
                    <a:pt x="1593" y="101105"/>
                    <a:pt x="31920" y="118401"/>
                  </a:cubicBezTo>
                  <a:lnTo>
                    <a:pt x="141732" y="181116"/>
                  </a:lnTo>
                  <a:cubicBezTo>
                    <a:pt x="172060" y="198456"/>
                    <a:pt x="210639" y="187850"/>
                    <a:pt x="227932" y="157439"/>
                  </a:cubicBezTo>
                  <a:cubicBezTo>
                    <a:pt x="245224" y="127027"/>
                    <a:pt x="234647" y="88342"/>
                    <a:pt x="204319" y="71002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19A934D4-A293-4D2D-A107-2012E38F9FCB}"/>
                </a:ext>
              </a:extLst>
            </p:cNvPr>
            <p:cNvSpPr/>
            <p:nvPr/>
          </p:nvSpPr>
          <p:spPr>
            <a:xfrm>
              <a:off x="3949829" y="3876165"/>
              <a:ext cx="298758" cy="174151"/>
            </a:xfrm>
            <a:custGeom>
              <a:avLst/>
              <a:gdLst>
                <a:gd name="connsiteX0" fmla="*/ 296497 w 298758"/>
                <a:gd name="connsiteY0" fmla="*/ 46630 h 174151"/>
                <a:gd name="connsiteX1" fmla="*/ 218857 w 298758"/>
                <a:gd name="connsiteY1" fmla="*/ 2267 h 174151"/>
                <a:gd name="connsiteX2" fmla="*/ 46502 w 298758"/>
                <a:gd name="connsiteY2" fmla="*/ 49667 h 174151"/>
                <a:gd name="connsiteX3" fmla="*/ 2261 w 298758"/>
                <a:gd name="connsiteY3" fmla="*/ 127521 h 174151"/>
                <a:gd name="connsiteX4" fmla="*/ 79902 w 298758"/>
                <a:gd name="connsiteY4" fmla="*/ 171884 h 174151"/>
                <a:gd name="connsiteX5" fmla="*/ 252257 w 298758"/>
                <a:gd name="connsiteY5" fmla="*/ 124529 h 174151"/>
                <a:gd name="connsiteX6" fmla="*/ 296497 w 298758"/>
                <a:gd name="connsiteY6" fmla="*/ 46674 h 17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758" h="174151">
                  <a:moveTo>
                    <a:pt x="296497" y="46630"/>
                  </a:moveTo>
                  <a:cubicBezTo>
                    <a:pt x="287281" y="12874"/>
                    <a:pt x="252520" y="-6975"/>
                    <a:pt x="218857" y="2267"/>
                  </a:cubicBezTo>
                  <a:lnTo>
                    <a:pt x="46502" y="49667"/>
                  </a:lnTo>
                  <a:cubicBezTo>
                    <a:pt x="12838" y="58909"/>
                    <a:pt x="-6956" y="93765"/>
                    <a:pt x="2261" y="127521"/>
                  </a:cubicBezTo>
                  <a:cubicBezTo>
                    <a:pt x="11478" y="161277"/>
                    <a:pt x="46238" y="181126"/>
                    <a:pt x="79902" y="171884"/>
                  </a:cubicBezTo>
                  <a:lnTo>
                    <a:pt x="252257" y="124529"/>
                  </a:lnTo>
                  <a:cubicBezTo>
                    <a:pt x="285920" y="115286"/>
                    <a:pt x="305714" y="80430"/>
                    <a:pt x="296497" y="46674"/>
                  </a:cubicBezTo>
                  <a:close/>
                </a:path>
              </a:pathLst>
            </a:custGeom>
            <a:grpFill/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7856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Evaluation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4" name="Рисунок 88">
            <a:extLst>
              <a:ext uri="{FF2B5EF4-FFF2-40B4-BE49-F238E27FC236}">
                <a16:creationId xmlns="" xmlns:a16="http://schemas.microsoft.com/office/drawing/2014/main" id="{AEF6CE69-AE42-43C3-ADE2-67863EF7C392}"/>
              </a:ext>
            </a:extLst>
          </p:cNvPr>
          <p:cNvGrpSpPr/>
          <p:nvPr/>
        </p:nvGrpSpPr>
        <p:grpSpPr>
          <a:xfrm>
            <a:off x="5267769" y="3509482"/>
            <a:ext cx="1341436" cy="1341450"/>
            <a:chOff x="3238773" y="4021934"/>
            <a:chExt cx="914703" cy="914712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C17612AB-D943-4C9B-85D9-77DE75AC659F}"/>
                </a:ext>
              </a:extLst>
            </p:cNvPr>
            <p:cNvSpPr/>
            <p:nvPr/>
          </p:nvSpPr>
          <p:spPr>
            <a:xfrm>
              <a:off x="3294177" y="4021934"/>
              <a:ext cx="803940" cy="535954"/>
            </a:xfrm>
            <a:custGeom>
              <a:avLst/>
              <a:gdLst>
                <a:gd name="connsiteX0" fmla="*/ 80392 w 803940"/>
                <a:gd name="connsiteY0" fmla="*/ 428771 h 535954"/>
                <a:gd name="connsiteX1" fmla="*/ 136037 w 803940"/>
                <a:gd name="connsiteY1" fmla="*/ 406166 h 535954"/>
                <a:gd name="connsiteX2" fmla="*/ 215367 w 803940"/>
                <a:gd name="connsiteY2" fmla="*/ 445822 h 535954"/>
                <a:gd name="connsiteX3" fmla="*/ 214385 w 803940"/>
                <a:gd name="connsiteY3" fmla="*/ 455562 h 535954"/>
                <a:gd name="connsiteX4" fmla="*/ 294778 w 803940"/>
                <a:gd name="connsiteY4" fmla="*/ 535954 h 535954"/>
                <a:gd name="connsiteX5" fmla="*/ 375170 w 803940"/>
                <a:gd name="connsiteY5" fmla="*/ 455562 h 535954"/>
                <a:gd name="connsiteX6" fmla="*/ 367108 w 803940"/>
                <a:gd name="connsiteY6" fmla="*/ 421120 h 535954"/>
                <a:gd name="connsiteX7" fmla="*/ 474720 w 803940"/>
                <a:gd name="connsiteY7" fmla="*/ 313507 h 535954"/>
                <a:gd name="connsiteX8" fmla="*/ 509163 w 803940"/>
                <a:gd name="connsiteY8" fmla="*/ 321569 h 535954"/>
                <a:gd name="connsiteX9" fmla="*/ 589555 w 803940"/>
                <a:gd name="connsiteY9" fmla="*/ 241177 h 535954"/>
                <a:gd name="connsiteX10" fmla="*/ 585547 w 803940"/>
                <a:gd name="connsiteY10" fmla="*/ 217367 h 535954"/>
                <a:gd name="connsiteX11" fmla="*/ 679044 w 803940"/>
                <a:gd name="connsiteY11" fmla="*/ 147259 h 535954"/>
                <a:gd name="connsiteX12" fmla="*/ 723548 w 803940"/>
                <a:gd name="connsiteY12" fmla="*/ 160785 h 535954"/>
                <a:gd name="connsiteX13" fmla="*/ 803940 w 803940"/>
                <a:gd name="connsiteY13" fmla="*/ 80392 h 535954"/>
                <a:gd name="connsiteX14" fmla="*/ 723548 w 803940"/>
                <a:gd name="connsiteY14" fmla="*/ 0 h 535954"/>
                <a:gd name="connsiteX15" fmla="*/ 643156 w 803940"/>
                <a:gd name="connsiteY15" fmla="*/ 80392 h 535954"/>
                <a:gd name="connsiteX16" fmla="*/ 647164 w 803940"/>
                <a:gd name="connsiteY16" fmla="*/ 104202 h 535954"/>
                <a:gd name="connsiteX17" fmla="*/ 553666 w 803940"/>
                <a:gd name="connsiteY17" fmla="*/ 174310 h 535954"/>
                <a:gd name="connsiteX18" fmla="*/ 509163 w 803940"/>
                <a:gd name="connsiteY18" fmla="*/ 160785 h 535954"/>
                <a:gd name="connsiteX19" fmla="*/ 428771 w 803940"/>
                <a:gd name="connsiteY19" fmla="*/ 241177 h 535954"/>
                <a:gd name="connsiteX20" fmla="*/ 436832 w 803940"/>
                <a:gd name="connsiteY20" fmla="*/ 275619 h 535954"/>
                <a:gd name="connsiteX21" fmla="*/ 329220 w 803940"/>
                <a:gd name="connsiteY21" fmla="*/ 383231 h 535954"/>
                <a:gd name="connsiteX22" fmla="*/ 294778 w 803940"/>
                <a:gd name="connsiteY22" fmla="*/ 375170 h 535954"/>
                <a:gd name="connsiteX23" fmla="*/ 239132 w 803940"/>
                <a:gd name="connsiteY23" fmla="*/ 397774 h 535954"/>
                <a:gd name="connsiteX24" fmla="*/ 159802 w 803940"/>
                <a:gd name="connsiteY24" fmla="*/ 358118 h 535954"/>
                <a:gd name="connsiteX25" fmla="*/ 160785 w 803940"/>
                <a:gd name="connsiteY25" fmla="*/ 348378 h 535954"/>
                <a:gd name="connsiteX26" fmla="*/ 80392 w 803940"/>
                <a:gd name="connsiteY26" fmla="*/ 267986 h 535954"/>
                <a:gd name="connsiteX27" fmla="*/ 0 w 803940"/>
                <a:gd name="connsiteY27" fmla="*/ 348378 h 535954"/>
                <a:gd name="connsiteX28" fmla="*/ 80392 w 803940"/>
                <a:gd name="connsiteY28" fmla="*/ 428771 h 53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3940" h="535954">
                  <a:moveTo>
                    <a:pt x="80392" y="428771"/>
                  </a:moveTo>
                  <a:cubicBezTo>
                    <a:pt x="102015" y="428771"/>
                    <a:pt x="121584" y="420093"/>
                    <a:pt x="136037" y="406166"/>
                  </a:cubicBezTo>
                  <a:lnTo>
                    <a:pt x="215367" y="445822"/>
                  </a:lnTo>
                  <a:cubicBezTo>
                    <a:pt x="214966" y="449054"/>
                    <a:pt x="214385" y="452232"/>
                    <a:pt x="214385" y="455562"/>
                  </a:cubicBezTo>
                  <a:cubicBezTo>
                    <a:pt x="214385" y="499887"/>
                    <a:pt x="250452" y="535954"/>
                    <a:pt x="294778" y="535954"/>
                  </a:cubicBezTo>
                  <a:cubicBezTo>
                    <a:pt x="339103" y="535954"/>
                    <a:pt x="375170" y="499887"/>
                    <a:pt x="375170" y="455562"/>
                  </a:cubicBezTo>
                  <a:cubicBezTo>
                    <a:pt x="375170" y="443188"/>
                    <a:pt x="372126" y="431601"/>
                    <a:pt x="367108" y="421120"/>
                  </a:cubicBezTo>
                  <a:lnTo>
                    <a:pt x="474720" y="313507"/>
                  </a:lnTo>
                  <a:cubicBezTo>
                    <a:pt x="485201" y="318525"/>
                    <a:pt x="496789" y="321569"/>
                    <a:pt x="509163" y="321569"/>
                  </a:cubicBezTo>
                  <a:cubicBezTo>
                    <a:pt x="553488" y="321569"/>
                    <a:pt x="589555" y="285502"/>
                    <a:pt x="589555" y="241177"/>
                  </a:cubicBezTo>
                  <a:cubicBezTo>
                    <a:pt x="589555" y="232830"/>
                    <a:pt x="587912" y="224938"/>
                    <a:pt x="585547" y="217367"/>
                  </a:cubicBezTo>
                  <a:lnTo>
                    <a:pt x="679044" y="147259"/>
                  </a:lnTo>
                  <a:cubicBezTo>
                    <a:pt x="691802" y="155785"/>
                    <a:pt x="707095" y="160785"/>
                    <a:pt x="723548" y="160785"/>
                  </a:cubicBezTo>
                  <a:cubicBezTo>
                    <a:pt x="767873" y="160785"/>
                    <a:pt x="803940" y="124717"/>
                    <a:pt x="803940" y="80392"/>
                  </a:cubicBezTo>
                  <a:cubicBezTo>
                    <a:pt x="803940" y="36067"/>
                    <a:pt x="767873" y="0"/>
                    <a:pt x="723548" y="0"/>
                  </a:cubicBezTo>
                  <a:cubicBezTo>
                    <a:pt x="679223" y="0"/>
                    <a:pt x="643156" y="36067"/>
                    <a:pt x="643156" y="80392"/>
                  </a:cubicBezTo>
                  <a:cubicBezTo>
                    <a:pt x="643156" y="88739"/>
                    <a:pt x="644799" y="96631"/>
                    <a:pt x="647164" y="104202"/>
                  </a:cubicBezTo>
                  <a:lnTo>
                    <a:pt x="553666" y="174310"/>
                  </a:lnTo>
                  <a:cubicBezTo>
                    <a:pt x="540909" y="165793"/>
                    <a:pt x="525616" y="160785"/>
                    <a:pt x="509163" y="160785"/>
                  </a:cubicBezTo>
                  <a:cubicBezTo>
                    <a:pt x="464838" y="160785"/>
                    <a:pt x="428771" y="196852"/>
                    <a:pt x="428771" y="241177"/>
                  </a:cubicBezTo>
                  <a:cubicBezTo>
                    <a:pt x="428771" y="253550"/>
                    <a:pt x="431815" y="265138"/>
                    <a:pt x="436832" y="275619"/>
                  </a:cubicBezTo>
                  <a:lnTo>
                    <a:pt x="329220" y="383231"/>
                  </a:lnTo>
                  <a:cubicBezTo>
                    <a:pt x="318739" y="378214"/>
                    <a:pt x="307151" y="375170"/>
                    <a:pt x="294778" y="375170"/>
                  </a:cubicBezTo>
                  <a:cubicBezTo>
                    <a:pt x="273155" y="375170"/>
                    <a:pt x="253586" y="383847"/>
                    <a:pt x="239132" y="397774"/>
                  </a:cubicBezTo>
                  <a:lnTo>
                    <a:pt x="159802" y="358118"/>
                  </a:lnTo>
                  <a:cubicBezTo>
                    <a:pt x="160204" y="354886"/>
                    <a:pt x="160785" y="351708"/>
                    <a:pt x="160785" y="348378"/>
                  </a:cubicBezTo>
                  <a:cubicBezTo>
                    <a:pt x="160785" y="304053"/>
                    <a:pt x="124717" y="267986"/>
                    <a:pt x="80392" y="267986"/>
                  </a:cubicBezTo>
                  <a:cubicBezTo>
                    <a:pt x="36067" y="267986"/>
                    <a:pt x="0" y="304053"/>
                    <a:pt x="0" y="348378"/>
                  </a:cubicBezTo>
                  <a:cubicBezTo>
                    <a:pt x="0" y="392703"/>
                    <a:pt x="36067" y="428771"/>
                    <a:pt x="80392" y="428771"/>
                  </a:cubicBezTo>
                  <a:close/>
                </a:path>
              </a:pathLst>
            </a:custGeom>
            <a:grpFill/>
            <a:ln w="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C5B50763-1892-482F-88D2-25425DBDB414}"/>
                </a:ext>
              </a:extLst>
            </p:cNvPr>
            <p:cNvSpPr/>
            <p:nvPr/>
          </p:nvSpPr>
          <p:spPr>
            <a:xfrm>
              <a:off x="3238773" y="4289911"/>
              <a:ext cx="914703" cy="646735"/>
            </a:xfrm>
            <a:custGeom>
              <a:avLst/>
              <a:gdLst>
                <a:gd name="connsiteX0" fmla="*/ 887921 w 914703"/>
                <a:gd name="connsiteY0" fmla="*/ 593135 h 646735"/>
                <a:gd name="connsiteX1" fmla="*/ 859336 w 914703"/>
                <a:gd name="connsiteY1" fmla="*/ 593135 h 646735"/>
                <a:gd name="connsiteX2" fmla="*/ 859336 w 914703"/>
                <a:gd name="connsiteY2" fmla="*/ 26800 h 646735"/>
                <a:gd name="connsiteX3" fmla="*/ 832535 w 914703"/>
                <a:gd name="connsiteY3" fmla="*/ 0 h 646735"/>
                <a:gd name="connsiteX4" fmla="*/ 725343 w 914703"/>
                <a:gd name="connsiteY4" fmla="*/ 0 h 646735"/>
                <a:gd name="connsiteX5" fmla="*/ 698542 w 914703"/>
                <a:gd name="connsiteY5" fmla="*/ 26800 h 646735"/>
                <a:gd name="connsiteX6" fmla="*/ 698542 w 914703"/>
                <a:gd name="connsiteY6" fmla="*/ 593135 h 646735"/>
                <a:gd name="connsiteX7" fmla="*/ 644950 w 914703"/>
                <a:gd name="connsiteY7" fmla="*/ 593135 h 646735"/>
                <a:gd name="connsiteX8" fmla="*/ 644950 w 914703"/>
                <a:gd name="connsiteY8" fmla="*/ 187594 h 646735"/>
                <a:gd name="connsiteX9" fmla="*/ 618150 w 914703"/>
                <a:gd name="connsiteY9" fmla="*/ 160793 h 646735"/>
                <a:gd name="connsiteX10" fmla="*/ 510957 w 914703"/>
                <a:gd name="connsiteY10" fmla="*/ 160793 h 646735"/>
                <a:gd name="connsiteX11" fmla="*/ 484157 w 914703"/>
                <a:gd name="connsiteY11" fmla="*/ 187594 h 646735"/>
                <a:gd name="connsiteX12" fmla="*/ 484157 w 914703"/>
                <a:gd name="connsiteY12" fmla="*/ 593135 h 646735"/>
                <a:gd name="connsiteX13" fmla="*/ 430565 w 914703"/>
                <a:gd name="connsiteY13" fmla="*/ 593135 h 646735"/>
                <a:gd name="connsiteX14" fmla="*/ 430565 w 914703"/>
                <a:gd name="connsiteY14" fmla="*/ 401979 h 646735"/>
                <a:gd name="connsiteX15" fmla="*/ 403765 w 914703"/>
                <a:gd name="connsiteY15" fmla="*/ 375179 h 646735"/>
                <a:gd name="connsiteX16" fmla="*/ 296572 w 914703"/>
                <a:gd name="connsiteY16" fmla="*/ 375179 h 646735"/>
                <a:gd name="connsiteX17" fmla="*/ 269772 w 914703"/>
                <a:gd name="connsiteY17" fmla="*/ 401979 h 646735"/>
                <a:gd name="connsiteX18" fmla="*/ 269772 w 914703"/>
                <a:gd name="connsiteY18" fmla="*/ 593135 h 646735"/>
                <a:gd name="connsiteX19" fmla="*/ 216180 w 914703"/>
                <a:gd name="connsiteY19" fmla="*/ 593135 h 646735"/>
                <a:gd name="connsiteX20" fmla="*/ 216180 w 914703"/>
                <a:gd name="connsiteY20" fmla="*/ 294786 h 646735"/>
                <a:gd name="connsiteX21" fmla="*/ 189379 w 914703"/>
                <a:gd name="connsiteY21" fmla="*/ 267986 h 646735"/>
                <a:gd name="connsiteX22" fmla="*/ 82187 w 914703"/>
                <a:gd name="connsiteY22" fmla="*/ 267986 h 646735"/>
                <a:gd name="connsiteX23" fmla="*/ 55386 w 914703"/>
                <a:gd name="connsiteY23" fmla="*/ 294786 h 646735"/>
                <a:gd name="connsiteX24" fmla="*/ 55386 w 914703"/>
                <a:gd name="connsiteY24" fmla="*/ 593135 h 646735"/>
                <a:gd name="connsiteX25" fmla="*/ 26800 w 914703"/>
                <a:gd name="connsiteY25" fmla="*/ 593135 h 646735"/>
                <a:gd name="connsiteX26" fmla="*/ 0 w 914703"/>
                <a:gd name="connsiteY26" fmla="*/ 619935 h 646735"/>
                <a:gd name="connsiteX27" fmla="*/ 26800 w 914703"/>
                <a:gd name="connsiteY27" fmla="*/ 646736 h 646735"/>
                <a:gd name="connsiteX28" fmla="*/ 887904 w 914703"/>
                <a:gd name="connsiteY28" fmla="*/ 646736 h 646735"/>
                <a:gd name="connsiteX29" fmla="*/ 914704 w 914703"/>
                <a:gd name="connsiteY29" fmla="*/ 619935 h 646735"/>
                <a:gd name="connsiteX30" fmla="*/ 887904 w 914703"/>
                <a:gd name="connsiteY30" fmla="*/ 593135 h 646735"/>
                <a:gd name="connsiteX31" fmla="*/ 887904 w 914703"/>
                <a:gd name="connsiteY31" fmla="*/ 593135 h 6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4703" h="646735">
                  <a:moveTo>
                    <a:pt x="887921" y="593135"/>
                  </a:moveTo>
                  <a:lnTo>
                    <a:pt x="859336" y="593135"/>
                  </a:lnTo>
                  <a:lnTo>
                    <a:pt x="859336" y="26800"/>
                  </a:lnTo>
                  <a:cubicBezTo>
                    <a:pt x="859336" y="11990"/>
                    <a:pt x="847346" y="0"/>
                    <a:pt x="832535" y="0"/>
                  </a:cubicBezTo>
                  <a:lnTo>
                    <a:pt x="725343" y="0"/>
                  </a:lnTo>
                  <a:cubicBezTo>
                    <a:pt x="710532" y="0"/>
                    <a:pt x="698542" y="11990"/>
                    <a:pt x="698542" y="26800"/>
                  </a:cubicBezTo>
                  <a:lnTo>
                    <a:pt x="698542" y="593135"/>
                  </a:lnTo>
                  <a:lnTo>
                    <a:pt x="644950" y="593135"/>
                  </a:lnTo>
                  <a:lnTo>
                    <a:pt x="644950" y="187594"/>
                  </a:lnTo>
                  <a:cubicBezTo>
                    <a:pt x="644950" y="172783"/>
                    <a:pt x="632961" y="160793"/>
                    <a:pt x="618150" y="160793"/>
                  </a:cubicBezTo>
                  <a:lnTo>
                    <a:pt x="510957" y="160793"/>
                  </a:lnTo>
                  <a:cubicBezTo>
                    <a:pt x="496146" y="160793"/>
                    <a:pt x="484157" y="172783"/>
                    <a:pt x="484157" y="187594"/>
                  </a:cubicBezTo>
                  <a:lnTo>
                    <a:pt x="484157" y="593135"/>
                  </a:lnTo>
                  <a:lnTo>
                    <a:pt x="430565" y="593135"/>
                  </a:lnTo>
                  <a:lnTo>
                    <a:pt x="430565" y="401979"/>
                  </a:lnTo>
                  <a:cubicBezTo>
                    <a:pt x="430565" y="387168"/>
                    <a:pt x="418575" y="375179"/>
                    <a:pt x="403765" y="375179"/>
                  </a:cubicBezTo>
                  <a:lnTo>
                    <a:pt x="296572" y="375179"/>
                  </a:lnTo>
                  <a:cubicBezTo>
                    <a:pt x="281761" y="375179"/>
                    <a:pt x="269772" y="387168"/>
                    <a:pt x="269772" y="401979"/>
                  </a:cubicBezTo>
                  <a:lnTo>
                    <a:pt x="269772" y="593135"/>
                  </a:lnTo>
                  <a:lnTo>
                    <a:pt x="216180" y="593135"/>
                  </a:lnTo>
                  <a:lnTo>
                    <a:pt x="216180" y="294786"/>
                  </a:lnTo>
                  <a:cubicBezTo>
                    <a:pt x="216180" y="279976"/>
                    <a:pt x="204190" y="267986"/>
                    <a:pt x="189379" y="267986"/>
                  </a:cubicBezTo>
                  <a:lnTo>
                    <a:pt x="82187" y="267986"/>
                  </a:lnTo>
                  <a:cubicBezTo>
                    <a:pt x="67376" y="267986"/>
                    <a:pt x="55386" y="279976"/>
                    <a:pt x="55386" y="294786"/>
                  </a:cubicBezTo>
                  <a:lnTo>
                    <a:pt x="55386" y="593135"/>
                  </a:lnTo>
                  <a:lnTo>
                    <a:pt x="26800" y="593135"/>
                  </a:lnTo>
                  <a:cubicBezTo>
                    <a:pt x="11990" y="593135"/>
                    <a:pt x="0" y="605125"/>
                    <a:pt x="0" y="619935"/>
                  </a:cubicBezTo>
                  <a:cubicBezTo>
                    <a:pt x="0" y="634746"/>
                    <a:pt x="11990" y="646736"/>
                    <a:pt x="26800" y="646736"/>
                  </a:cubicBezTo>
                  <a:lnTo>
                    <a:pt x="887904" y="646736"/>
                  </a:lnTo>
                  <a:cubicBezTo>
                    <a:pt x="902714" y="646736"/>
                    <a:pt x="914704" y="634746"/>
                    <a:pt x="914704" y="619935"/>
                  </a:cubicBezTo>
                  <a:cubicBezTo>
                    <a:pt x="914704" y="605125"/>
                    <a:pt x="902714" y="593135"/>
                    <a:pt x="887904" y="593135"/>
                  </a:cubicBezTo>
                  <a:lnTo>
                    <a:pt x="887904" y="593135"/>
                  </a:lnTo>
                  <a:close/>
                </a:path>
              </a:pathLst>
            </a:custGeom>
            <a:grpFill/>
            <a:ln w="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381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Evaluation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2866" y="2980038"/>
            <a:ext cx="5190066" cy="4572000"/>
          </a:xfrm>
        </p:spPr>
        <p:txBody>
          <a:bodyPr>
            <a:normAutofit/>
          </a:bodyPr>
          <a:lstStyle/>
          <a:p>
            <a:r>
              <a:rPr lang="en-GB" sz="2000" b="1" dirty="0"/>
              <a:t>How will you know if your rebranding has been a success?</a:t>
            </a:r>
          </a:p>
          <a:p>
            <a:r>
              <a:rPr lang="en-GB" sz="2000" b="1" dirty="0"/>
              <a:t>How will you measure the impact that L&amp;D is having on the </a:t>
            </a:r>
            <a:r>
              <a:rPr lang="en-GB" sz="2000" b="1" dirty="0" smtClean="0"/>
              <a:t>organisation?</a:t>
            </a:r>
            <a:endParaRPr lang="en-GB" sz="2000" b="1" dirty="0"/>
          </a:p>
          <a:p>
            <a:r>
              <a:rPr lang="en-GB" sz="2000" b="1" dirty="0"/>
              <a:t>Brainstorm some KPI’s</a:t>
            </a:r>
          </a:p>
          <a:p>
            <a:r>
              <a:rPr lang="en-GB" sz="2000" b="1" dirty="0"/>
              <a:t>How often will you evaluate the impact that L&amp;D is having on the </a:t>
            </a:r>
            <a:r>
              <a:rPr lang="en-GB" sz="2000" b="1" dirty="0" smtClean="0"/>
              <a:t>organisation?</a:t>
            </a:r>
            <a:endParaRPr lang="en-GB" sz="2000" b="1" dirty="0"/>
          </a:p>
          <a:p>
            <a:r>
              <a:rPr lang="en-GB" sz="2000" b="1" dirty="0"/>
              <a:t>Who will you involve?</a:t>
            </a:r>
          </a:p>
          <a:p>
            <a:endParaRPr lang="en-GB" sz="2000" b="1" dirty="0"/>
          </a:p>
          <a:p>
            <a:pPr marL="0" indent="0">
              <a:buNone/>
            </a:pPr>
            <a:endParaRPr lang="en-GB" b="1" dirty="0"/>
          </a:p>
          <a:p>
            <a:pPr lvl="1"/>
            <a:endParaRPr lang="en-GB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b="1" dirty="0"/>
          </a:p>
          <a:p>
            <a:endParaRPr lang="en-GB" dirty="0"/>
          </a:p>
        </p:txBody>
      </p:sp>
      <p:grpSp>
        <p:nvGrpSpPr>
          <p:cNvPr id="4" name="Рисунок 88">
            <a:extLst>
              <a:ext uri="{FF2B5EF4-FFF2-40B4-BE49-F238E27FC236}">
                <a16:creationId xmlns="" xmlns:a16="http://schemas.microsoft.com/office/drawing/2014/main" id="{EC725139-376C-4A23-A2DB-FFDE33181E62}"/>
              </a:ext>
            </a:extLst>
          </p:cNvPr>
          <p:cNvGrpSpPr/>
          <p:nvPr/>
        </p:nvGrpSpPr>
        <p:grpSpPr>
          <a:xfrm>
            <a:off x="2224184" y="1894703"/>
            <a:ext cx="889751" cy="889760"/>
            <a:chOff x="3238773" y="4021934"/>
            <a:chExt cx="914703" cy="914712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947D8B60-B3FA-4562-A668-352569593052}"/>
                </a:ext>
              </a:extLst>
            </p:cNvPr>
            <p:cNvSpPr/>
            <p:nvPr/>
          </p:nvSpPr>
          <p:spPr>
            <a:xfrm>
              <a:off x="3294177" y="4021934"/>
              <a:ext cx="803940" cy="535954"/>
            </a:xfrm>
            <a:custGeom>
              <a:avLst/>
              <a:gdLst>
                <a:gd name="connsiteX0" fmla="*/ 80392 w 803940"/>
                <a:gd name="connsiteY0" fmla="*/ 428771 h 535954"/>
                <a:gd name="connsiteX1" fmla="*/ 136037 w 803940"/>
                <a:gd name="connsiteY1" fmla="*/ 406166 h 535954"/>
                <a:gd name="connsiteX2" fmla="*/ 215367 w 803940"/>
                <a:gd name="connsiteY2" fmla="*/ 445822 h 535954"/>
                <a:gd name="connsiteX3" fmla="*/ 214385 w 803940"/>
                <a:gd name="connsiteY3" fmla="*/ 455562 h 535954"/>
                <a:gd name="connsiteX4" fmla="*/ 294778 w 803940"/>
                <a:gd name="connsiteY4" fmla="*/ 535954 h 535954"/>
                <a:gd name="connsiteX5" fmla="*/ 375170 w 803940"/>
                <a:gd name="connsiteY5" fmla="*/ 455562 h 535954"/>
                <a:gd name="connsiteX6" fmla="*/ 367108 w 803940"/>
                <a:gd name="connsiteY6" fmla="*/ 421120 h 535954"/>
                <a:gd name="connsiteX7" fmla="*/ 474720 w 803940"/>
                <a:gd name="connsiteY7" fmla="*/ 313507 h 535954"/>
                <a:gd name="connsiteX8" fmla="*/ 509163 w 803940"/>
                <a:gd name="connsiteY8" fmla="*/ 321569 h 535954"/>
                <a:gd name="connsiteX9" fmla="*/ 589555 w 803940"/>
                <a:gd name="connsiteY9" fmla="*/ 241177 h 535954"/>
                <a:gd name="connsiteX10" fmla="*/ 585547 w 803940"/>
                <a:gd name="connsiteY10" fmla="*/ 217367 h 535954"/>
                <a:gd name="connsiteX11" fmla="*/ 679044 w 803940"/>
                <a:gd name="connsiteY11" fmla="*/ 147259 h 535954"/>
                <a:gd name="connsiteX12" fmla="*/ 723548 w 803940"/>
                <a:gd name="connsiteY12" fmla="*/ 160785 h 535954"/>
                <a:gd name="connsiteX13" fmla="*/ 803940 w 803940"/>
                <a:gd name="connsiteY13" fmla="*/ 80392 h 535954"/>
                <a:gd name="connsiteX14" fmla="*/ 723548 w 803940"/>
                <a:gd name="connsiteY14" fmla="*/ 0 h 535954"/>
                <a:gd name="connsiteX15" fmla="*/ 643156 w 803940"/>
                <a:gd name="connsiteY15" fmla="*/ 80392 h 535954"/>
                <a:gd name="connsiteX16" fmla="*/ 647164 w 803940"/>
                <a:gd name="connsiteY16" fmla="*/ 104202 h 535954"/>
                <a:gd name="connsiteX17" fmla="*/ 553666 w 803940"/>
                <a:gd name="connsiteY17" fmla="*/ 174310 h 535954"/>
                <a:gd name="connsiteX18" fmla="*/ 509163 w 803940"/>
                <a:gd name="connsiteY18" fmla="*/ 160785 h 535954"/>
                <a:gd name="connsiteX19" fmla="*/ 428771 w 803940"/>
                <a:gd name="connsiteY19" fmla="*/ 241177 h 535954"/>
                <a:gd name="connsiteX20" fmla="*/ 436832 w 803940"/>
                <a:gd name="connsiteY20" fmla="*/ 275619 h 535954"/>
                <a:gd name="connsiteX21" fmla="*/ 329220 w 803940"/>
                <a:gd name="connsiteY21" fmla="*/ 383231 h 535954"/>
                <a:gd name="connsiteX22" fmla="*/ 294778 w 803940"/>
                <a:gd name="connsiteY22" fmla="*/ 375170 h 535954"/>
                <a:gd name="connsiteX23" fmla="*/ 239132 w 803940"/>
                <a:gd name="connsiteY23" fmla="*/ 397774 h 535954"/>
                <a:gd name="connsiteX24" fmla="*/ 159802 w 803940"/>
                <a:gd name="connsiteY24" fmla="*/ 358118 h 535954"/>
                <a:gd name="connsiteX25" fmla="*/ 160785 w 803940"/>
                <a:gd name="connsiteY25" fmla="*/ 348378 h 535954"/>
                <a:gd name="connsiteX26" fmla="*/ 80392 w 803940"/>
                <a:gd name="connsiteY26" fmla="*/ 267986 h 535954"/>
                <a:gd name="connsiteX27" fmla="*/ 0 w 803940"/>
                <a:gd name="connsiteY27" fmla="*/ 348378 h 535954"/>
                <a:gd name="connsiteX28" fmla="*/ 80392 w 803940"/>
                <a:gd name="connsiteY28" fmla="*/ 428771 h 53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3940" h="535954">
                  <a:moveTo>
                    <a:pt x="80392" y="428771"/>
                  </a:moveTo>
                  <a:cubicBezTo>
                    <a:pt x="102015" y="428771"/>
                    <a:pt x="121584" y="420093"/>
                    <a:pt x="136037" y="406166"/>
                  </a:cubicBezTo>
                  <a:lnTo>
                    <a:pt x="215367" y="445822"/>
                  </a:lnTo>
                  <a:cubicBezTo>
                    <a:pt x="214966" y="449054"/>
                    <a:pt x="214385" y="452232"/>
                    <a:pt x="214385" y="455562"/>
                  </a:cubicBezTo>
                  <a:cubicBezTo>
                    <a:pt x="214385" y="499887"/>
                    <a:pt x="250452" y="535954"/>
                    <a:pt x="294778" y="535954"/>
                  </a:cubicBezTo>
                  <a:cubicBezTo>
                    <a:pt x="339103" y="535954"/>
                    <a:pt x="375170" y="499887"/>
                    <a:pt x="375170" y="455562"/>
                  </a:cubicBezTo>
                  <a:cubicBezTo>
                    <a:pt x="375170" y="443188"/>
                    <a:pt x="372126" y="431601"/>
                    <a:pt x="367108" y="421120"/>
                  </a:cubicBezTo>
                  <a:lnTo>
                    <a:pt x="474720" y="313507"/>
                  </a:lnTo>
                  <a:cubicBezTo>
                    <a:pt x="485201" y="318525"/>
                    <a:pt x="496789" y="321569"/>
                    <a:pt x="509163" y="321569"/>
                  </a:cubicBezTo>
                  <a:cubicBezTo>
                    <a:pt x="553488" y="321569"/>
                    <a:pt x="589555" y="285502"/>
                    <a:pt x="589555" y="241177"/>
                  </a:cubicBezTo>
                  <a:cubicBezTo>
                    <a:pt x="589555" y="232830"/>
                    <a:pt x="587912" y="224938"/>
                    <a:pt x="585547" y="217367"/>
                  </a:cubicBezTo>
                  <a:lnTo>
                    <a:pt x="679044" y="147259"/>
                  </a:lnTo>
                  <a:cubicBezTo>
                    <a:pt x="691802" y="155785"/>
                    <a:pt x="707095" y="160785"/>
                    <a:pt x="723548" y="160785"/>
                  </a:cubicBezTo>
                  <a:cubicBezTo>
                    <a:pt x="767873" y="160785"/>
                    <a:pt x="803940" y="124717"/>
                    <a:pt x="803940" y="80392"/>
                  </a:cubicBezTo>
                  <a:cubicBezTo>
                    <a:pt x="803940" y="36067"/>
                    <a:pt x="767873" y="0"/>
                    <a:pt x="723548" y="0"/>
                  </a:cubicBezTo>
                  <a:cubicBezTo>
                    <a:pt x="679223" y="0"/>
                    <a:pt x="643156" y="36067"/>
                    <a:pt x="643156" y="80392"/>
                  </a:cubicBezTo>
                  <a:cubicBezTo>
                    <a:pt x="643156" y="88739"/>
                    <a:pt x="644799" y="96631"/>
                    <a:pt x="647164" y="104202"/>
                  </a:cubicBezTo>
                  <a:lnTo>
                    <a:pt x="553666" y="174310"/>
                  </a:lnTo>
                  <a:cubicBezTo>
                    <a:pt x="540909" y="165793"/>
                    <a:pt x="525616" y="160785"/>
                    <a:pt x="509163" y="160785"/>
                  </a:cubicBezTo>
                  <a:cubicBezTo>
                    <a:pt x="464838" y="160785"/>
                    <a:pt x="428771" y="196852"/>
                    <a:pt x="428771" y="241177"/>
                  </a:cubicBezTo>
                  <a:cubicBezTo>
                    <a:pt x="428771" y="253550"/>
                    <a:pt x="431815" y="265138"/>
                    <a:pt x="436832" y="275619"/>
                  </a:cubicBezTo>
                  <a:lnTo>
                    <a:pt x="329220" y="383231"/>
                  </a:lnTo>
                  <a:cubicBezTo>
                    <a:pt x="318739" y="378214"/>
                    <a:pt x="307151" y="375170"/>
                    <a:pt x="294778" y="375170"/>
                  </a:cubicBezTo>
                  <a:cubicBezTo>
                    <a:pt x="273155" y="375170"/>
                    <a:pt x="253586" y="383847"/>
                    <a:pt x="239132" y="397774"/>
                  </a:cubicBezTo>
                  <a:lnTo>
                    <a:pt x="159802" y="358118"/>
                  </a:lnTo>
                  <a:cubicBezTo>
                    <a:pt x="160204" y="354886"/>
                    <a:pt x="160785" y="351708"/>
                    <a:pt x="160785" y="348378"/>
                  </a:cubicBezTo>
                  <a:cubicBezTo>
                    <a:pt x="160785" y="304053"/>
                    <a:pt x="124717" y="267986"/>
                    <a:pt x="80392" y="267986"/>
                  </a:cubicBezTo>
                  <a:cubicBezTo>
                    <a:pt x="36067" y="267986"/>
                    <a:pt x="0" y="304053"/>
                    <a:pt x="0" y="348378"/>
                  </a:cubicBezTo>
                  <a:cubicBezTo>
                    <a:pt x="0" y="392703"/>
                    <a:pt x="36067" y="428771"/>
                    <a:pt x="80392" y="428771"/>
                  </a:cubicBezTo>
                  <a:close/>
                </a:path>
              </a:pathLst>
            </a:custGeom>
            <a:grpFill/>
            <a:ln w="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1F52FC20-6BBE-4788-AECD-BB857335FA40}"/>
                </a:ext>
              </a:extLst>
            </p:cNvPr>
            <p:cNvSpPr/>
            <p:nvPr/>
          </p:nvSpPr>
          <p:spPr>
            <a:xfrm>
              <a:off x="3238773" y="4289911"/>
              <a:ext cx="914703" cy="646735"/>
            </a:xfrm>
            <a:custGeom>
              <a:avLst/>
              <a:gdLst>
                <a:gd name="connsiteX0" fmla="*/ 887921 w 914703"/>
                <a:gd name="connsiteY0" fmla="*/ 593135 h 646735"/>
                <a:gd name="connsiteX1" fmla="*/ 859336 w 914703"/>
                <a:gd name="connsiteY1" fmla="*/ 593135 h 646735"/>
                <a:gd name="connsiteX2" fmla="*/ 859336 w 914703"/>
                <a:gd name="connsiteY2" fmla="*/ 26800 h 646735"/>
                <a:gd name="connsiteX3" fmla="*/ 832535 w 914703"/>
                <a:gd name="connsiteY3" fmla="*/ 0 h 646735"/>
                <a:gd name="connsiteX4" fmla="*/ 725343 w 914703"/>
                <a:gd name="connsiteY4" fmla="*/ 0 h 646735"/>
                <a:gd name="connsiteX5" fmla="*/ 698542 w 914703"/>
                <a:gd name="connsiteY5" fmla="*/ 26800 h 646735"/>
                <a:gd name="connsiteX6" fmla="*/ 698542 w 914703"/>
                <a:gd name="connsiteY6" fmla="*/ 593135 h 646735"/>
                <a:gd name="connsiteX7" fmla="*/ 644950 w 914703"/>
                <a:gd name="connsiteY7" fmla="*/ 593135 h 646735"/>
                <a:gd name="connsiteX8" fmla="*/ 644950 w 914703"/>
                <a:gd name="connsiteY8" fmla="*/ 187594 h 646735"/>
                <a:gd name="connsiteX9" fmla="*/ 618150 w 914703"/>
                <a:gd name="connsiteY9" fmla="*/ 160793 h 646735"/>
                <a:gd name="connsiteX10" fmla="*/ 510957 w 914703"/>
                <a:gd name="connsiteY10" fmla="*/ 160793 h 646735"/>
                <a:gd name="connsiteX11" fmla="*/ 484157 w 914703"/>
                <a:gd name="connsiteY11" fmla="*/ 187594 h 646735"/>
                <a:gd name="connsiteX12" fmla="*/ 484157 w 914703"/>
                <a:gd name="connsiteY12" fmla="*/ 593135 h 646735"/>
                <a:gd name="connsiteX13" fmla="*/ 430565 w 914703"/>
                <a:gd name="connsiteY13" fmla="*/ 593135 h 646735"/>
                <a:gd name="connsiteX14" fmla="*/ 430565 w 914703"/>
                <a:gd name="connsiteY14" fmla="*/ 401979 h 646735"/>
                <a:gd name="connsiteX15" fmla="*/ 403765 w 914703"/>
                <a:gd name="connsiteY15" fmla="*/ 375179 h 646735"/>
                <a:gd name="connsiteX16" fmla="*/ 296572 w 914703"/>
                <a:gd name="connsiteY16" fmla="*/ 375179 h 646735"/>
                <a:gd name="connsiteX17" fmla="*/ 269772 w 914703"/>
                <a:gd name="connsiteY17" fmla="*/ 401979 h 646735"/>
                <a:gd name="connsiteX18" fmla="*/ 269772 w 914703"/>
                <a:gd name="connsiteY18" fmla="*/ 593135 h 646735"/>
                <a:gd name="connsiteX19" fmla="*/ 216180 w 914703"/>
                <a:gd name="connsiteY19" fmla="*/ 593135 h 646735"/>
                <a:gd name="connsiteX20" fmla="*/ 216180 w 914703"/>
                <a:gd name="connsiteY20" fmla="*/ 294786 h 646735"/>
                <a:gd name="connsiteX21" fmla="*/ 189379 w 914703"/>
                <a:gd name="connsiteY21" fmla="*/ 267986 h 646735"/>
                <a:gd name="connsiteX22" fmla="*/ 82187 w 914703"/>
                <a:gd name="connsiteY22" fmla="*/ 267986 h 646735"/>
                <a:gd name="connsiteX23" fmla="*/ 55386 w 914703"/>
                <a:gd name="connsiteY23" fmla="*/ 294786 h 646735"/>
                <a:gd name="connsiteX24" fmla="*/ 55386 w 914703"/>
                <a:gd name="connsiteY24" fmla="*/ 593135 h 646735"/>
                <a:gd name="connsiteX25" fmla="*/ 26800 w 914703"/>
                <a:gd name="connsiteY25" fmla="*/ 593135 h 646735"/>
                <a:gd name="connsiteX26" fmla="*/ 0 w 914703"/>
                <a:gd name="connsiteY26" fmla="*/ 619935 h 646735"/>
                <a:gd name="connsiteX27" fmla="*/ 26800 w 914703"/>
                <a:gd name="connsiteY27" fmla="*/ 646736 h 646735"/>
                <a:gd name="connsiteX28" fmla="*/ 887904 w 914703"/>
                <a:gd name="connsiteY28" fmla="*/ 646736 h 646735"/>
                <a:gd name="connsiteX29" fmla="*/ 914704 w 914703"/>
                <a:gd name="connsiteY29" fmla="*/ 619935 h 646735"/>
                <a:gd name="connsiteX30" fmla="*/ 887904 w 914703"/>
                <a:gd name="connsiteY30" fmla="*/ 593135 h 646735"/>
                <a:gd name="connsiteX31" fmla="*/ 887904 w 914703"/>
                <a:gd name="connsiteY31" fmla="*/ 593135 h 6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4703" h="646735">
                  <a:moveTo>
                    <a:pt x="887921" y="593135"/>
                  </a:moveTo>
                  <a:lnTo>
                    <a:pt x="859336" y="593135"/>
                  </a:lnTo>
                  <a:lnTo>
                    <a:pt x="859336" y="26800"/>
                  </a:lnTo>
                  <a:cubicBezTo>
                    <a:pt x="859336" y="11990"/>
                    <a:pt x="847346" y="0"/>
                    <a:pt x="832535" y="0"/>
                  </a:cubicBezTo>
                  <a:lnTo>
                    <a:pt x="725343" y="0"/>
                  </a:lnTo>
                  <a:cubicBezTo>
                    <a:pt x="710532" y="0"/>
                    <a:pt x="698542" y="11990"/>
                    <a:pt x="698542" y="26800"/>
                  </a:cubicBezTo>
                  <a:lnTo>
                    <a:pt x="698542" y="593135"/>
                  </a:lnTo>
                  <a:lnTo>
                    <a:pt x="644950" y="593135"/>
                  </a:lnTo>
                  <a:lnTo>
                    <a:pt x="644950" y="187594"/>
                  </a:lnTo>
                  <a:cubicBezTo>
                    <a:pt x="644950" y="172783"/>
                    <a:pt x="632961" y="160793"/>
                    <a:pt x="618150" y="160793"/>
                  </a:cubicBezTo>
                  <a:lnTo>
                    <a:pt x="510957" y="160793"/>
                  </a:lnTo>
                  <a:cubicBezTo>
                    <a:pt x="496146" y="160793"/>
                    <a:pt x="484157" y="172783"/>
                    <a:pt x="484157" y="187594"/>
                  </a:cubicBezTo>
                  <a:lnTo>
                    <a:pt x="484157" y="593135"/>
                  </a:lnTo>
                  <a:lnTo>
                    <a:pt x="430565" y="593135"/>
                  </a:lnTo>
                  <a:lnTo>
                    <a:pt x="430565" y="401979"/>
                  </a:lnTo>
                  <a:cubicBezTo>
                    <a:pt x="430565" y="387168"/>
                    <a:pt x="418575" y="375179"/>
                    <a:pt x="403765" y="375179"/>
                  </a:cubicBezTo>
                  <a:lnTo>
                    <a:pt x="296572" y="375179"/>
                  </a:lnTo>
                  <a:cubicBezTo>
                    <a:pt x="281761" y="375179"/>
                    <a:pt x="269772" y="387168"/>
                    <a:pt x="269772" y="401979"/>
                  </a:cubicBezTo>
                  <a:lnTo>
                    <a:pt x="269772" y="593135"/>
                  </a:lnTo>
                  <a:lnTo>
                    <a:pt x="216180" y="593135"/>
                  </a:lnTo>
                  <a:lnTo>
                    <a:pt x="216180" y="294786"/>
                  </a:lnTo>
                  <a:cubicBezTo>
                    <a:pt x="216180" y="279976"/>
                    <a:pt x="204190" y="267986"/>
                    <a:pt x="189379" y="267986"/>
                  </a:cubicBezTo>
                  <a:lnTo>
                    <a:pt x="82187" y="267986"/>
                  </a:lnTo>
                  <a:cubicBezTo>
                    <a:pt x="67376" y="267986"/>
                    <a:pt x="55386" y="279976"/>
                    <a:pt x="55386" y="294786"/>
                  </a:cubicBezTo>
                  <a:lnTo>
                    <a:pt x="55386" y="593135"/>
                  </a:lnTo>
                  <a:lnTo>
                    <a:pt x="26800" y="593135"/>
                  </a:lnTo>
                  <a:cubicBezTo>
                    <a:pt x="11990" y="593135"/>
                    <a:pt x="0" y="605125"/>
                    <a:pt x="0" y="619935"/>
                  </a:cubicBezTo>
                  <a:cubicBezTo>
                    <a:pt x="0" y="634746"/>
                    <a:pt x="11990" y="646736"/>
                    <a:pt x="26800" y="646736"/>
                  </a:cubicBezTo>
                  <a:lnTo>
                    <a:pt x="887904" y="646736"/>
                  </a:lnTo>
                  <a:cubicBezTo>
                    <a:pt x="902714" y="646736"/>
                    <a:pt x="914704" y="634746"/>
                    <a:pt x="914704" y="619935"/>
                  </a:cubicBezTo>
                  <a:cubicBezTo>
                    <a:pt x="914704" y="605125"/>
                    <a:pt x="902714" y="593135"/>
                    <a:pt x="887904" y="593135"/>
                  </a:cubicBezTo>
                  <a:lnTo>
                    <a:pt x="887904" y="593135"/>
                  </a:lnTo>
                  <a:close/>
                </a:path>
              </a:pathLst>
            </a:custGeom>
            <a:grpFill/>
            <a:ln w="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1490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Key Outputs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6" name="Рисунок 4">
            <a:extLst>
              <a:ext uri="{FF2B5EF4-FFF2-40B4-BE49-F238E27FC236}">
                <a16:creationId xmlns="" xmlns:a16="http://schemas.microsoft.com/office/drawing/2014/main" id="{7A60B14C-29BA-4A7D-B253-6880ACE6F03E}"/>
              </a:ext>
            </a:extLst>
          </p:cNvPr>
          <p:cNvGrpSpPr/>
          <p:nvPr/>
        </p:nvGrpSpPr>
        <p:grpSpPr>
          <a:xfrm>
            <a:off x="5267368" y="3438556"/>
            <a:ext cx="1342238" cy="1342238"/>
            <a:chOff x="2550254" y="906710"/>
            <a:chExt cx="4876800" cy="4876800"/>
          </a:xfrm>
          <a:solidFill>
            <a:schemeClr val="bg1"/>
          </a:solidFill>
        </p:grpSpPr>
        <p:sp>
          <p:nvSpPr>
            <p:cNvPr id="7" name="Полилиния: фигура 6">
              <a:extLst>
                <a:ext uri="{FF2B5EF4-FFF2-40B4-BE49-F238E27FC236}">
                  <a16:creationId xmlns="" xmlns:a16="http://schemas.microsoft.com/office/drawing/2014/main" id="{9262002B-004A-4B24-92E7-FCCF33B686EB}"/>
                </a:ext>
              </a:extLst>
            </p:cNvPr>
            <p:cNvSpPr/>
            <p:nvPr/>
          </p:nvSpPr>
          <p:spPr>
            <a:xfrm>
              <a:off x="2753454" y="906710"/>
              <a:ext cx="3430625" cy="4267200"/>
            </a:xfrm>
            <a:custGeom>
              <a:avLst/>
              <a:gdLst>
                <a:gd name="connsiteX0" fmla="*/ 609600 w 3430625"/>
                <a:gd name="connsiteY0" fmla="*/ 1371600 h 4267200"/>
                <a:gd name="connsiteX1" fmla="*/ 1574800 w 3430625"/>
                <a:gd name="connsiteY1" fmla="*/ 406400 h 4267200"/>
                <a:gd name="connsiteX2" fmla="*/ 3430626 w 3430625"/>
                <a:gd name="connsiteY2" fmla="*/ 406400 h 4267200"/>
                <a:gd name="connsiteX3" fmla="*/ 2895600 w 3430625"/>
                <a:gd name="connsiteY3" fmla="*/ 0 h 4267200"/>
                <a:gd name="connsiteX4" fmla="*/ 558800 w 3430625"/>
                <a:gd name="connsiteY4" fmla="*/ 0 h 4267200"/>
                <a:gd name="connsiteX5" fmla="*/ 0 w 3430625"/>
                <a:gd name="connsiteY5" fmla="*/ 558800 h 4267200"/>
                <a:gd name="connsiteX6" fmla="*/ 0 w 3430625"/>
                <a:gd name="connsiteY6" fmla="*/ 3708400 h 4267200"/>
                <a:gd name="connsiteX7" fmla="*/ 558800 w 3430625"/>
                <a:gd name="connsiteY7" fmla="*/ 4267200 h 4267200"/>
                <a:gd name="connsiteX8" fmla="*/ 609600 w 3430625"/>
                <a:gd name="connsiteY8" fmla="*/ 4267200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0625" h="4267200">
                  <a:moveTo>
                    <a:pt x="609600" y="1371600"/>
                  </a:moveTo>
                  <a:cubicBezTo>
                    <a:pt x="609600" y="839419"/>
                    <a:pt x="1042619" y="406400"/>
                    <a:pt x="1574800" y="406400"/>
                  </a:cubicBezTo>
                  <a:lnTo>
                    <a:pt x="3430626" y="406400"/>
                  </a:lnTo>
                  <a:cubicBezTo>
                    <a:pt x="3363773" y="172517"/>
                    <a:pt x="3150616" y="0"/>
                    <a:pt x="2895600" y="0"/>
                  </a:cubicBezTo>
                  <a:lnTo>
                    <a:pt x="558800" y="0"/>
                  </a:lnTo>
                  <a:cubicBezTo>
                    <a:pt x="250546" y="0"/>
                    <a:pt x="0" y="250546"/>
                    <a:pt x="0" y="558800"/>
                  </a:cubicBezTo>
                  <a:lnTo>
                    <a:pt x="0" y="3708400"/>
                  </a:lnTo>
                  <a:cubicBezTo>
                    <a:pt x="0" y="4016655"/>
                    <a:pt x="250546" y="4267200"/>
                    <a:pt x="558800" y="4267200"/>
                  </a:cubicBezTo>
                  <a:lnTo>
                    <a:pt x="609600" y="4267200"/>
                  </a:lnTo>
                  <a:close/>
                </a:path>
              </a:pathLst>
            </a:custGeom>
            <a:grpFill/>
            <a:ln w="2032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AC657D99-1DA4-4955-A6C7-666C610A5D6B}"/>
                </a:ext>
              </a:extLst>
            </p:cNvPr>
            <p:cNvSpPr/>
            <p:nvPr/>
          </p:nvSpPr>
          <p:spPr>
            <a:xfrm>
              <a:off x="3769454" y="1719510"/>
              <a:ext cx="3454400" cy="4064000"/>
            </a:xfrm>
            <a:custGeom>
              <a:avLst/>
              <a:gdLst>
                <a:gd name="connsiteX0" fmla="*/ 2895600 w 3454400"/>
                <a:gd name="connsiteY0" fmla="*/ 0 h 4064000"/>
                <a:gd name="connsiteX1" fmla="*/ 558800 w 3454400"/>
                <a:gd name="connsiteY1" fmla="*/ 0 h 4064000"/>
                <a:gd name="connsiteX2" fmla="*/ 0 w 3454400"/>
                <a:gd name="connsiteY2" fmla="*/ 558800 h 4064000"/>
                <a:gd name="connsiteX3" fmla="*/ 0 w 3454400"/>
                <a:gd name="connsiteY3" fmla="*/ 3505200 h 4064000"/>
                <a:gd name="connsiteX4" fmla="*/ 558800 w 3454400"/>
                <a:gd name="connsiteY4" fmla="*/ 4064000 h 4064000"/>
                <a:gd name="connsiteX5" fmla="*/ 2895600 w 3454400"/>
                <a:gd name="connsiteY5" fmla="*/ 4064000 h 4064000"/>
                <a:gd name="connsiteX6" fmla="*/ 3454400 w 3454400"/>
                <a:gd name="connsiteY6" fmla="*/ 3505200 h 4064000"/>
                <a:gd name="connsiteX7" fmla="*/ 3454400 w 3454400"/>
                <a:gd name="connsiteY7" fmla="*/ 558800 h 4064000"/>
                <a:gd name="connsiteX8" fmla="*/ 2895600 w 3454400"/>
                <a:gd name="connsiteY8" fmla="*/ 0 h 4064000"/>
                <a:gd name="connsiteX9" fmla="*/ 2489200 w 3454400"/>
                <a:gd name="connsiteY9" fmla="*/ 3454400 h 4064000"/>
                <a:gd name="connsiteX10" fmla="*/ 965200 w 3454400"/>
                <a:gd name="connsiteY10" fmla="*/ 3454400 h 4064000"/>
                <a:gd name="connsiteX11" fmla="*/ 812800 w 3454400"/>
                <a:gd name="connsiteY11" fmla="*/ 3302000 h 4064000"/>
                <a:gd name="connsiteX12" fmla="*/ 965200 w 3454400"/>
                <a:gd name="connsiteY12" fmla="*/ 3149600 h 4064000"/>
                <a:gd name="connsiteX13" fmla="*/ 2489200 w 3454400"/>
                <a:gd name="connsiteY13" fmla="*/ 3149600 h 4064000"/>
                <a:gd name="connsiteX14" fmla="*/ 2641600 w 3454400"/>
                <a:gd name="connsiteY14" fmla="*/ 3302000 h 4064000"/>
                <a:gd name="connsiteX15" fmla="*/ 2489200 w 3454400"/>
                <a:gd name="connsiteY15" fmla="*/ 3454400 h 4064000"/>
                <a:gd name="connsiteX16" fmla="*/ 2489200 w 3454400"/>
                <a:gd name="connsiteY16" fmla="*/ 2641600 h 4064000"/>
                <a:gd name="connsiteX17" fmla="*/ 965200 w 3454400"/>
                <a:gd name="connsiteY17" fmla="*/ 2641600 h 4064000"/>
                <a:gd name="connsiteX18" fmla="*/ 812800 w 3454400"/>
                <a:gd name="connsiteY18" fmla="*/ 2489200 h 4064000"/>
                <a:gd name="connsiteX19" fmla="*/ 965200 w 3454400"/>
                <a:gd name="connsiteY19" fmla="*/ 2336800 h 4064000"/>
                <a:gd name="connsiteX20" fmla="*/ 2489200 w 3454400"/>
                <a:gd name="connsiteY20" fmla="*/ 2336800 h 4064000"/>
                <a:gd name="connsiteX21" fmla="*/ 2641600 w 3454400"/>
                <a:gd name="connsiteY21" fmla="*/ 2489200 h 4064000"/>
                <a:gd name="connsiteX22" fmla="*/ 2489200 w 3454400"/>
                <a:gd name="connsiteY22" fmla="*/ 2641600 h 4064000"/>
                <a:gd name="connsiteX23" fmla="*/ 2489200 w 3454400"/>
                <a:gd name="connsiteY23" fmla="*/ 1930400 h 4064000"/>
                <a:gd name="connsiteX24" fmla="*/ 965200 w 3454400"/>
                <a:gd name="connsiteY24" fmla="*/ 1930400 h 4064000"/>
                <a:gd name="connsiteX25" fmla="*/ 812800 w 3454400"/>
                <a:gd name="connsiteY25" fmla="*/ 1778000 h 4064000"/>
                <a:gd name="connsiteX26" fmla="*/ 965200 w 3454400"/>
                <a:gd name="connsiteY26" fmla="*/ 1625600 h 4064000"/>
                <a:gd name="connsiteX27" fmla="*/ 2489200 w 3454400"/>
                <a:gd name="connsiteY27" fmla="*/ 1625600 h 4064000"/>
                <a:gd name="connsiteX28" fmla="*/ 2641600 w 3454400"/>
                <a:gd name="connsiteY28" fmla="*/ 1778000 h 4064000"/>
                <a:gd name="connsiteX29" fmla="*/ 2489200 w 3454400"/>
                <a:gd name="connsiteY29" fmla="*/ 1930400 h 4064000"/>
                <a:gd name="connsiteX30" fmla="*/ 2489200 w 3454400"/>
                <a:gd name="connsiteY30" fmla="*/ 1117600 h 4064000"/>
                <a:gd name="connsiteX31" fmla="*/ 965200 w 3454400"/>
                <a:gd name="connsiteY31" fmla="*/ 1117600 h 4064000"/>
                <a:gd name="connsiteX32" fmla="*/ 812800 w 3454400"/>
                <a:gd name="connsiteY32" fmla="*/ 965200 h 4064000"/>
                <a:gd name="connsiteX33" fmla="*/ 965200 w 3454400"/>
                <a:gd name="connsiteY33" fmla="*/ 812800 h 4064000"/>
                <a:gd name="connsiteX34" fmla="*/ 2489200 w 3454400"/>
                <a:gd name="connsiteY34" fmla="*/ 812800 h 4064000"/>
                <a:gd name="connsiteX35" fmla="*/ 2641600 w 3454400"/>
                <a:gd name="connsiteY35" fmla="*/ 965200 h 4064000"/>
                <a:gd name="connsiteX36" fmla="*/ 2489200 w 3454400"/>
                <a:gd name="connsiteY36" fmla="*/ 1117600 h 40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54400" h="4064000">
                  <a:moveTo>
                    <a:pt x="2895600" y="0"/>
                  </a:moveTo>
                  <a:lnTo>
                    <a:pt x="558800" y="0"/>
                  </a:lnTo>
                  <a:cubicBezTo>
                    <a:pt x="250546" y="0"/>
                    <a:pt x="0" y="250546"/>
                    <a:pt x="0" y="558800"/>
                  </a:cubicBezTo>
                  <a:lnTo>
                    <a:pt x="0" y="3505200"/>
                  </a:lnTo>
                  <a:cubicBezTo>
                    <a:pt x="0" y="3813455"/>
                    <a:pt x="250546" y="4064000"/>
                    <a:pt x="558800" y="4064000"/>
                  </a:cubicBezTo>
                  <a:lnTo>
                    <a:pt x="2895600" y="4064000"/>
                  </a:lnTo>
                  <a:cubicBezTo>
                    <a:pt x="3203855" y="4064000"/>
                    <a:pt x="3454400" y="3813455"/>
                    <a:pt x="3454400" y="3505200"/>
                  </a:cubicBezTo>
                  <a:lnTo>
                    <a:pt x="3454400" y="558800"/>
                  </a:lnTo>
                  <a:cubicBezTo>
                    <a:pt x="3454400" y="250546"/>
                    <a:pt x="3203855" y="0"/>
                    <a:pt x="2895600" y="0"/>
                  </a:cubicBezTo>
                  <a:close/>
                  <a:moveTo>
                    <a:pt x="2489200" y="3454400"/>
                  </a:moveTo>
                  <a:lnTo>
                    <a:pt x="965200" y="3454400"/>
                  </a:lnTo>
                  <a:cubicBezTo>
                    <a:pt x="881075" y="3454400"/>
                    <a:pt x="812800" y="3386125"/>
                    <a:pt x="812800" y="3302000"/>
                  </a:cubicBezTo>
                  <a:cubicBezTo>
                    <a:pt x="812800" y="3217875"/>
                    <a:pt x="881075" y="3149600"/>
                    <a:pt x="965200" y="3149600"/>
                  </a:cubicBezTo>
                  <a:lnTo>
                    <a:pt x="2489200" y="3149600"/>
                  </a:lnTo>
                  <a:cubicBezTo>
                    <a:pt x="2573325" y="3149600"/>
                    <a:pt x="2641600" y="3217875"/>
                    <a:pt x="2641600" y="3302000"/>
                  </a:cubicBezTo>
                  <a:cubicBezTo>
                    <a:pt x="2641600" y="3386125"/>
                    <a:pt x="2573325" y="3454400"/>
                    <a:pt x="2489200" y="3454400"/>
                  </a:cubicBezTo>
                  <a:close/>
                  <a:moveTo>
                    <a:pt x="2489200" y="2641600"/>
                  </a:moveTo>
                  <a:lnTo>
                    <a:pt x="965200" y="2641600"/>
                  </a:lnTo>
                  <a:cubicBezTo>
                    <a:pt x="881075" y="2641600"/>
                    <a:pt x="812800" y="2573325"/>
                    <a:pt x="812800" y="2489200"/>
                  </a:cubicBezTo>
                  <a:cubicBezTo>
                    <a:pt x="812800" y="2405075"/>
                    <a:pt x="881075" y="2336800"/>
                    <a:pt x="965200" y="2336800"/>
                  </a:cubicBezTo>
                  <a:lnTo>
                    <a:pt x="2489200" y="2336800"/>
                  </a:lnTo>
                  <a:cubicBezTo>
                    <a:pt x="2573325" y="2336800"/>
                    <a:pt x="2641600" y="2405075"/>
                    <a:pt x="2641600" y="2489200"/>
                  </a:cubicBezTo>
                  <a:cubicBezTo>
                    <a:pt x="2641600" y="2573325"/>
                    <a:pt x="2573325" y="2641600"/>
                    <a:pt x="2489200" y="2641600"/>
                  </a:cubicBezTo>
                  <a:close/>
                  <a:moveTo>
                    <a:pt x="2489200" y="1930400"/>
                  </a:moveTo>
                  <a:lnTo>
                    <a:pt x="965200" y="1930400"/>
                  </a:lnTo>
                  <a:cubicBezTo>
                    <a:pt x="881075" y="1930400"/>
                    <a:pt x="812800" y="1862125"/>
                    <a:pt x="812800" y="1778000"/>
                  </a:cubicBezTo>
                  <a:cubicBezTo>
                    <a:pt x="812800" y="1693875"/>
                    <a:pt x="881075" y="1625600"/>
                    <a:pt x="965200" y="1625600"/>
                  </a:cubicBezTo>
                  <a:lnTo>
                    <a:pt x="2489200" y="1625600"/>
                  </a:lnTo>
                  <a:cubicBezTo>
                    <a:pt x="2573325" y="1625600"/>
                    <a:pt x="2641600" y="1693875"/>
                    <a:pt x="2641600" y="1778000"/>
                  </a:cubicBezTo>
                  <a:cubicBezTo>
                    <a:pt x="2641600" y="1862125"/>
                    <a:pt x="2573325" y="1930400"/>
                    <a:pt x="2489200" y="1930400"/>
                  </a:cubicBezTo>
                  <a:close/>
                  <a:moveTo>
                    <a:pt x="2489200" y="1117600"/>
                  </a:moveTo>
                  <a:lnTo>
                    <a:pt x="965200" y="1117600"/>
                  </a:lnTo>
                  <a:cubicBezTo>
                    <a:pt x="881075" y="1117600"/>
                    <a:pt x="812800" y="1049325"/>
                    <a:pt x="812800" y="965200"/>
                  </a:cubicBezTo>
                  <a:cubicBezTo>
                    <a:pt x="812800" y="881075"/>
                    <a:pt x="881075" y="812800"/>
                    <a:pt x="965200" y="812800"/>
                  </a:cubicBezTo>
                  <a:lnTo>
                    <a:pt x="2489200" y="812800"/>
                  </a:lnTo>
                  <a:cubicBezTo>
                    <a:pt x="2573325" y="812800"/>
                    <a:pt x="2641600" y="881075"/>
                    <a:pt x="2641600" y="965200"/>
                  </a:cubicBezTo>
                  <a:cubicBezTo>
                    <a:pt x="2641600" y="1049325"/>
                    <a:pt x="2573325" y="1117600"/>
                    <a:pt x="2489200" y="1117600"/>
                  </a:cubicBezTo>
                  <a:close/>
                </a:path>
              </a:pathLst>
            </a:custGeom>
            <a:grpFill/>
            <a:ln w="2032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7218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Key Outputs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2866" y="2980038"/>
            <a:ext cx="5190066" cy="4572000"/>
          </a:xfrm>
        </p:spPr>
        <p:txBody>
          <a:bodyPr>
            <a:noAutofit/>
          </a:bodyPr>
          <a:lstStyle/>
          <a:p>
            <a:r>
              <a:rPr lang="en-GB" sz="2000" b="1" dirty="0"/>
              <a:t>L&amp;D mission statement</a:t>
            </a:r>
          </a:p>
          <a:p>
            <a:r>
              <a:rPr lang="en-GB" sz="2000" b="1" dirty="0" smtClean="0"/>
              <a:t>Tagline/slogan/catchphrase</a:t>
            </a:r>
            <a:endParaRPr lang="en-GB" sz="2000" b="1" dirty="0"/>
          </a:p>
          <a:p>
            <a:r>
              <a:rPr lang="en-GB" sz="2000" b="1" dirty="0"/>
              <a:t>Key USP’s for L&amp;D</a:t>
            </a:r>
          </a:p>
          <a:p>
            <a:r>
              <a:rPr lang="en-GB" sz="2000" b="1" dirty="0"/>
              <a:t>Key marketing messages</a:t>
            </a:r>
          </a:p>
          <a:p>
            <a:r>
              <a:rPr lang="en-GB" sz="2000" b="1" dirty="0"/>
              <a:t>Aligned </a:t>
            </a:r>
            <a:r>
              <a:rPr lang="en-GB" sz="2000" b="1" dirty="0" smtClean="0"/>
              <a:t>L&amp;D initiatives and solutions</a:t>
            </a:r>
            <a:endParaRPr lang="en-GB" sz="2000" b="1" dirty="0"/>
          </a:p>
          <a:p>
            <a:r>
              <a:rPr lang="en-GB" sz="2000" b="1" dirty="0"/>
              <a:t>Stakeholder influencing plan</a:t>
            </a:r>
          </a:p>
          <a:p>
            <a:r>
              <a:rPr lang="en-GB" sz="2000" b="1" dirty="0"/>
              <a:t>Branding design – look and feel</a:t>
            </a:r>
          </a:p>
          <a:p>
            <a:r>
              <a:rPr lang="en-GB" sz="2000" b="1" dirty="0"/>
              <a:t>L&amp;D brand values</a:t>
            </a:r>
          </a:p>
          <a:p>
            <a:r>
              <a:rPr lang="en-GB" sz="2000" b="1" dirty="0"/>
              <a:t>L&amp;D voice and personality</a:t>
            </a:r>
          </a:p>
          <a:p>
            <a:r>
              <a:rPr lang="en-GB" sz="2000" b="1" dirty="0"/>
              <a:t>PR &amp; marketing plan</a:t>
            </a:r>
          </a:p>
          <a:p>
            <a:r>
              <a:rPr lang="en-GB" sz="2000" b="1" dirty="0"/>
              <a:t>Launch plan</a:t>
            </a:r>
          </a:p>
          <a:p>
            <a:r>
              <a:rPr lang="en-GB" sz="2000" b="1" dirty="0"/>
              <a:t>Evaluation plan</a:t>
            </a:r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lvl="1"/>
            <a:endParaRPr lang="en-GB" sz="2000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sz="2000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sz="2000" b="1" dirty="0"/>
          </a:p>
          <a:p>
            <a:endParaRPr lang="en-GB" sz="2000" dirty="0"/>
          </a:p>
        </p:txBody>
      </p:sp>
      <p:grpSp>
        <p:nvGrpSpPr>
          <p:cNvPr id="4" name="Рисунок 4">
            <a:extLst>
              <a:ext uri="{FF2B5EF4-FFF2-40B4-BE49-F238E27FC236}">
                <a16:creationId xmlns="" xmlns:a16="http://schemas.microsoft.com/office/drawing/2014/main" id="{0DFFEE8A-A573-466B-A220-214BB36E28C1}"/>
              </a:ext>
            </a:extLst>
          </p:cNvPr>
          <p:cNvGrpSpPr/>
          <p:nvPr/>
        </p:nvGrpSpPr>
        <p:grpSpPr>
          <a:xfrm>
            <a:off x="2199742" y="1694576"/>
            <a:ext cx="938636" cy="938636"/>
            <a:chOff x="2550254" y="906710"/>
            <a:chExt cx="4876800" cy="4876800"/>
          </a:xfrm>
          <a:solidFill>
            <a:schemeClr val="bg1"/>
          </a:solidFill>
        </p:grpSpPr>
        <p:sp>
          <p:nvSpPr>
            <p:cNvPr id="5" name="Полилиния: фигура 4">
              <a:extLst>
                <a:ext uri="{FF2B5EF4-FFF2-40B4-BE49-F238E27FC236}">
                  <a16:creationId xmlns="" xmlns:a16="http://schemas.microsoft.com/office/drawing/2014/main" id="{688DD0BD-6517-4587-801F-A09953E72623}"/>
                </a:ext>
              </a:extLst>
            </p:cNvPr>
            <p:cNvSpPr/>
            <p:nvPr/>
          </p:nvSpPr>
          <p:spPr>
            <a:xfrm>
              <a:off x="2753454" y="906710"/>
              <a:ext cx="3430625" cy="4267200"/>
            </a:xfrm>
            <a:custGeom>
              <a:avLst/>
              <a:gdLst>
                <a:gd name="connsiteX0" fmla="*/ 609600 w 3430625"/>
                <a:gd name="connsiteY0" fmla="*/ 1371600 h 4267200"/>
                <a:gd name="connsiteX1" fmla="*/ 1574800 w 3430625"/>
                <a:gd name="connsiteY1" fmla="*/ 406400 h 4267200"/>
                <a:gd name="connsiteX2" fmla="*/ 3430626 w 3430625"/>
                <a:gd name="connsiteY2" fmla="*/ 406400 h 4267200"/>
                <a:gd name="connsiteX3" fmla="*/ 2895600 w 3430625"/>
                <a:gd name="connsiteY3" fmla="*/ 0 h 4267200"/>
                <a:gd name="connsiteX4" fmla="*/ 558800 w 3430625"/>
                <a:gd name="connsiteY4" fmla="*/ 0 h 4267200"/>
                <a:gd name="connsiteX5" fmla="*/ 0 w 3430625"/>
                <a:gd name="connsiteY5" fmla="*/ 558800 h 4267200"/>
                <a:gd name="connsiteX6" fmla="*/ 0 w 3430625"/>
                <a:gd name="connsiteY6" fmla="*/ 3708400 h 4267200"/>
                <a:gd name="connsiteX7" fmla="*/ 558800 w 3430625"/>
                <a:gd name="connsiteY7" fmla="*/ 4267200 h 4267200"/>
                <a:gd name="connsiteX8" fmla="*/ 609600 w 3430625"/>
                <a:gd name="connsiteY8" fmla="*/ 4267200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0625" h="4267200">
                  <a:moveTo>
                    <a:pt x="609600" y="1371600"/>
                  </a:moveTo>
                  <a:cubicBezTo>
                    <a:pt x="609600" y="839419"/>
                    <a:pt x="1042619" y="406400"/>
                    <a:pt x="1574800" y="406400"/>
                  </a:cubicBezTo>
                  <a:lnTo>
                    <a:pt x="3430626" y="406400"/>
                  </a:lnTo>
                  <a:cubicBezTo>
                    <a:pt x="3363773" y="172517"/>
                    <a:pt x="3150616" y="0"/>
                    <a:pt x="2895600" y="0"/>
                  </a:cubicBezTo>
                  <a:lnTo>
                    <a:pt x="558800" y="0"/>
                  </a:lnTo>
                  <a:cubicBezTo>
                    <a:pt x="250546" y="0"/>
                    <a:pt x="0" y="250546"/>
                    <a:pt x="0" y="558800"/>
                  </a:cubicBezTo>
                  <a:lnTo>
                    <a:pt x="0" y="3708400"/>
                  </a:lnTo>
                  <a:cubicBezTo>
                    <a:pt x="0" y="4016655"/>
                    <a:pt x="250546" y="4267200"/>
                    <a:pt x="558800" y="4267200"/>
                  </a:cubicBezTo>
                  <a:lnTo>
                    <a:pt x="609600" y="4267200"/>
                  </a:lnTo>
                  <a:close/>
                </a:path>
              </a:pathLst>
            </a:custGeom>
            <a:grpFill/>
            <a:ln w="2032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5">
              <a:extLst>
                <a:ext uri="{FF2B5EF4-FFF2-40B4-BE49-F238E27FC236}">
                  <a16:creationId xmlns="" xmlns:a16="http://schemas.microsoft.com/office/drawing/2014/main" id="{171C05F9-9EEC-43CB-91FD-97724B5A0148}"/>
                </a:ext>
              </a:extLst>
            </p:cNvPr>
            <p:cNvSpPr/>
            <p:nvPr/>
          </p:nvSpPr>
          <p:spPr>
            <a:xfrm>
              <a:off x="3769454" y="1719510"/>
              <a:ext cx="3454400" cy="4064000"/>
            </a:xfrm>
            <a:custGeom>
              <a:avLst/>
              <a:gdLst>
                <a:gd name="connsiteX0" fmla="*/ 2895600 w 3454400"/>
                <a:gd name="connsiteY0" fmla="*/ 0 h 4064000"/>
                <a:gd name="connsiteX1" fmla="*/ 558800 w 3454400"/>
                <a:gd name="connsiteY1" fmla="*/ 0 h 4064000"/>
                <a:gd name="connsiteX2" fmla="*/ 0 w 3454400"/>
                <a:gd name="connsiteY2" fmla="*/ 558800 h 4064000"/>
                <a:gd name="connsiteX3" fmla="*/ 0 w 3454400"/>
                <a:gd name="connsiteY3" fmla="*/ 3505200 h 4064000"/>
                <a:gd name="connsiteX4" fmla="*/ 558800 w 3454400"/>
                <a:gd name="connsiteY4" fmla="*/ 4064000 h 4064000"/>
                <a:gd name="connsiteX5" fmla="*/ 2895600 w 3454400"/>
                <a:gd name="connsiteY5" fmla="*/ 4064000 h 4064000"/>
                <a:gd name="connsiteX6" fmla="*/ 3454400 w 3454400"/>
                <a:gd name="connsiteY6" fmla="*/ 3505200 h 4064000"/>
                <a:gd name="connsiteX7" fmla="*/ 3454400 w 3454400"/>
                <a:gd name="connsiteY7" fmla="*/ 558800 h 4064000"/>
                <a:gd name="connsiteX8" fmla="*/ 2895600 w 3454400"/>
                <a:gd name="connsiteY8" fmla="*/ 0 h 4064000"/>
                <a:gd name="connsiteX9" fmla="*/ 2489200 w 3454400"/>
                <a:gd name="connsiteY9" fmla="*/ 3454400 h 4064000"/>
                <a:gd name="connsiteX10" fmla="*/ 965200 w 3454400"/>
                <a:gd name="connsiteY10" fmla="*/ 3454400 h 4064000"/>
                <a:gd name="connsiteX11" fmla="*/ 812800 w 3454400"/>
                <a:gd name="connsiteY11" fmla="*/ 3302000 h 4064000"/>
                <a:gd name="connsiteX12" fmla="*/ 965200 w 3454400"/>
                <a:gd name="connsiteY12" fmla="*/ 3149600 h 4064000"/>
                <a:gd name="connsiteX13" fmla="*/ 2489200 w 3454400"/>
                <a:gd name="connsiteY13" fmla="*/ 3149600 h 4064000"/>
                <a:gd name="connsiteX14" fmla="*/ 2641600 w 3454400"/>
                <a:gd name="connsiteY14" fmla="*/ 3302000 h 4064000"/>
                <a:gd name="connsiteX15" fmla="*/ 2489200 w 3454400"/>
                <a:gd name="connsiteY15" fmla="*/ 3454400 h 4064000"/>
                <a:gd name="connsiteX16" fmla="*/ 2489200 w 3454400"/>
                <a:gd name="connsiteY16" fmla="*/ 2641600 h 4064000"/>
                <a:gd name="connsiteX17" fmla="*/ 965200 w 3454400"/>
                <a:gd name="connsiteY17" fmla="*/ 2641600 h 4064000"/>
                <a:gd name="connsiteX18" fmla="*/ 812800 w 3454400"/>
                <a:gd name="connsiteY18" fmla="*/ 2489200 h 4064000"/>
                <a:gd name="connsiteX19" fmla="*/ 965200 w 3454400"/>
                <a:gd name="connsiteY19" fmla="*/ 2336800 h 4064000"/>
                <a:gd name="connsiteX20" fmla="*/ 2489200 w 3454400"/>
                <a:gd name="connsiteY20" fmla="*/ 2336800 h 4064000"/>
                <a:gd name="connsiteX21" fmla="*/ 2641600 w 3454400"/>
                <a:gd name="connsiteY21" fmla="*/ 2489200 h 4064000"/>
                <a:gd name="connsiteX22" fmla="*/ 2489200 w 3454400"/>
                <a:gd name="connsiteY22" fmla="*/ 2641600 h 4064000"/>
                <a:gd name="connsiteX23" fmla="*/ 2489200 w 3454400"/>
                <a:gd name="connsiteY23" fmla="*/ 1930400 h 4064000"/>
                <a:gd name="connsiteX24" fmla="*/ 965200 w 3454400"/>
                <a:gd name="connsiteY24" fmla="*/ 1930400 h 4064000"/>
                <a:gd name="connsiteX25" fmla="*/ 812800 w 3454400"/>
                <a:gd name="connsiteY25" fmla="*/ 1778000 h 4064000"/>
                <a:gd name="connsiteX26" fmla="*/ 965200 w 3454400"/>
                <a:gd name="connsiteY26" fmla="*/ 1625600 h 4064000"/>
                <a:gd name="connsiteX27" fmla="*/ 2489200 w 3454400"/>
                <a:gd name="connsiteY27" fmla="*/ 1625600 h 4064000"/>
                <a:gd name="connsiteX28" fmla="*/ 2641600 w 3454400"/>
                <a:gd name="connsiteY28" fmla="*/ 1778000 h 4064000"/>
                <a:gd name="connsiteX29" fmla="*/ 2489200 w 3454400"/>
                <a:gd name="connsiteY29" fmla="*/ 1930400 h 4064000"/>
                <a:gd name="connsiteX30" fmla="*/ 2489200 w 3454400"/>
                <a:gd name="connsiteY30" fmla="*/ 1117600 h 4064000"/>
                <a:gd name="connsiteX31" fmla="*/ 965200 w 3454400"/>
                <a:gd name="connsiteY31" fmla="*/ 1117600 h 4064000"/>
                <a:gd name="connsiteX32" fmla="*/ 812800 w 3454400"/>
                <a:gd name="connsiteY32" fmla="*/ 965200 h 4064000"/>
                <a:gd name="connsiteX33" fmla="*/ 965200 w 3454400"/>
                <a:gd name="connsiteY33" fmla="*/ 812800 h 4064000"/>
                <a:gd name="connsiteX34" fmla="*/ 2489200 w 3454400"/>
                <a:gd name="connsiteY34" fmla="*/ 812800 h 4064000"/>
                <a:gd name="connsiteX35" fmla="*/ 2641600 w 3454400"/>
                <a:gd name="connsiteY35" fmla="*/ 965200 h 4064000"/>
                <a:gd name="connsiteX36" fmla="*/ 2489200 w 3454400"/>
                <a:gd name="connsiteY36" fmla="*/ 1117600 h 40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54400" h="4064000">
                  <a:moveTo>
                    <a:pt x="2895600" y="0"/>
                  </a:moveTo>
                  <a:lnTo>
                    <a:pt x="558800" y="0"/>
                  </a:lnTo>
                  <a:cubicBezTo>
                    <a:pt x="250546" y="0"/>
                    <a:pt x="0" y="250546"/>
                    <a:pt x="0" y="558800"/>
                  </a:cubicBezTo>
                  <a:lnTo>
                    <a:pt x="0" y="3505200"/>
                  </a:lnTo>
                  <a:cubicBezTo>
                    <a:pt x="0" y="3813455"/>
                    <a:pt x="250546" y="4064000"/>
                    <a:pt x="558800" y="4064000"/>
                  </a:cubicBezTo>
                  <a:lnTo>
                    <a:pt x="2895600" y="4064000"/>
                  </a:lnTo>
                  <a:cubicBezTo>
                    <a:pt x="3203855" y="4064000"/>
                    <a:pt x="3454400" y="3813455"/>
                    <a:pt x="3454400" y="3505200"/>
                  </a:cubicBezTo>
                  <a:lnTo>
                    <a:pt x="3454400" y="558800"/>
                  </a:lnTo>
                  <a:cubicBezTo>
                    <a:pt x="3454400" y="250546"/>
                    <a:pt x="3203855" y="0"/>
                    <a:pt x="2895600" y="0"/>
                  </a:cubicBezTo>
                  <a:close/>
                  <a:moveTo>
                    <a:pt x="2489200" y="3454400"/>
                  </a:moveTo>
                  <a:lnTo>
                    <a:pt x="965200" y="3454400"/>
                  </a:lnTo>
                  <a:cubicBezTo>
                    <a:pt x="881075" y="3454400"/>
                    <a:pt x="812800" y="3386125"/>
                    <a:pt x="812800" y="3302000"/>
                  </a:cubicBezTo>
                  <a:cubicBezTo>
                    <a:pt x="812800" y="3217875"/>
                    <a:pt x="881075" y="3149600"/>
                    <a:pt x="965200" y="3149600"/>
                  </a:cubicBezTo>
                  <a:lnTo>
                    <a:pt x="2489200" y="3149600"/>
                  </a:lnTo>
                  <a:cubicBezTo>
                    <a:pt x="2573325" y="3149600"/>
                    <a:pt x="2641600" y="3217875"/>
                    <a:pt x="2641600" y="3302000"/>
                  </a:cubicBezTo>
                  <a:cubicBezTo>
                    <a:pt x="2641600" y="3386125"/>
                    <a:pt x="2573325" y="3454400"/>
                    <a:pt x="2489200" y="3454400"/>
                  </a:cubicBezTo>
                  <a:close/>
                  <a:moveTo>
                    <a:pt x="2489200" y="2641600"/>
                  </a:moveTo>
                  <a:lnTo>
                    <a:pt x="965200" y="2641600"/>
                  </a:lnTo>
                  <a:cubicBezTo>
                    <a:pt x="881075" y="2641600"/>
                    <a:pt x="812800" y="2573325"/>
                    <a:pt x="812800" y="2489200"/>
                  </a:cubicBezTo>
                  <a:cubicBezTo>
                    <a:pt x="812800" y="2405075"/>
                    <a:pt x="881075" y="2336800"/>
                    <a:pt x="965200" y="2336800"/>
                  </a:cubicBezTo>
                  <a:lnTo>
                    <a:pt x="2489200" y="2336800"/>
                  </a:lnTo>
                  <a:cubicBezTo>
                    <a:pt x="2573325" y="2336800"/>
                    <a:pt x="2641600" y="2405075"/>
                    <a:pt x="2641600" y="2489200"/>
                  </a:cubicBezTo>
                  <a:cubicBezTo>
                    <a:pt x="2641600" y="2573325"/>
                    <a:pt x="2573325" y="2641600"/>
                    <a:pt x="2489200" y="2641600"/>
                  </a:cubicBezTo>
                  <a:close/>
                  <a:moveTo>
                    <a:pt x="2489200" y="1930400"/>
                  </a:moveTo>
                  <a:lnTo>
                    <a:pt x="965200" y="1930400"/>
                  </a:lnTo>
                  <a:cubicBezTo>
                    <a:pt x="881075" y="1930400"/>
                    <a:pt x="812800" y="1862125"/>
                    <a:pt x="812800" y="1778000"/>
                  </a:cubicBezTo>
                  <a:cubicBezTo>
                    <a:pt x="812800" y="1693875"/>
                    <a:pt x="881075" y="1625600"/>
                    <a:pt x="965200" y="1625600"/>
                  </a:cubicBezTo>
                  <a:lnTo>
                    <a:pt x="2489200" y="1625600"/>
                  </a:lnTo>
                  <a:cubicBezTo>
                    <a:pt x="2573325" y="1625600"/>
                    <a:pt x="2641600" y="1693875"/>
                    <a:pt x="2641600" y="1778000"/>
                  </a:cubicBezTo>
                  <a:cubicBezTo>
                    <a:pt x="2641600" y="1862125"/>
                    <a:pt x="2573325" y="1930400"/>
                    <a:pt x="2489200" y="1930400"/>
                  </a:cubicBezTo>
                  <a:close/>
                  <a:moveTo>
                    <a:pt x="2489200" y="1117600"/>
                  </a:moveTo>
                  <a:lnTo>
                    <a:pt x="965200" y="1117600"/>
                  </a:lnTo>
                  <a:cubicBezTo>
                    <a:pt x="881075" y="1117600"/>
                    <a:pt x="812800" y="1049325"/>
                    <a:pt x="812800" y="965200"/>
                  </a:cubicBezTo>
                  <a:cubicBezTo>
                    <a:pt x="812800" y="881075"/>
                    <a:pt x="881075" y="812800"/>
                    <a:pt x="965200" y="812800"/>
                  </a:cubicBezTo>
                  <a:lnTo>
                    <a:pt x="2489200" y="812800"/>
                  </a:lnTo>
                  <a:cubicBezTo>
                    <a:pt x="2573325" y="812800"/>
                    <a:pt x="2641600" y="881075"/>
                    <a:pt x="2641600" y="965200"/>
                  </a:cubicBezTo>
                  <a:cubicBezTo>
                    <a:pt x="2641600" y="1049325"/>
                    <a:pt x="2573325" y="1117600"/>
                    <a:pt x="2489200" y="1117600"/>
                  </a:cubicBezTo>
                  <a:close/>
                </a:path>
              </a:pathLst>
            </a:custGeom>
            <a:grpFill/>
            <a:ln w="2032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9579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QUESTION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What do our learners say about L&amp;D when we’re not in the room?</a:t>
            </a:r>
            <a:br>
              <a:rPr lang="en-GB" b="1" dirty="0"/>
            </a:br>
            <a:endParaRPr lang="en-GB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Personal opinions</a:t>
            </a:r>
          </a:p>
          <a:p>
            <a:r>
              <a:rPr lang="en-GB" sz="2000" b="1" dirty="0"/>
              <a:t>Have we surveyed?</a:t>
            </a:r>
          </a:p>
          <a:p>
            <a:r>
              <a:rPr lang="en-GB" sz="2000" b="1" dirty="0"/>
              <a:t>Feedback from others</a:t>
            </a:r>
          </a:p>
          <a:p>
            <a:r>
              <a:rPr lang="en-GB" sz="2000" b="1" dirty="0"/>
              <a:t>Focus groups</a:t>
            </a:r>
          </a:p>
          <a:p>
            <a:r>
              <a:rPr lang="en-GB" sz="2000" b="1" dirty="0"/>
              <a:t>General observations</a:t>
            </a:r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799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About MTD Training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9" name="Рисунок 8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DF3C888D-D18B-497C-8A35-389935D2C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059" y="3429000"/>
            <a:ext cx="1561704" cy="10803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975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About MTD Training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sz="1800" b="1" dirty="0"/>
              <a:t>www.mtdtraining.com</a:t>
            </a:r>
            <a:endParaRPr lang="en-GB" sz="18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2866" y="2980038"/>
            <a:ext cx="5190066" cy="4572000"/>
          </a:xfrm>
        </p:spPr>
        <p:txBody>
          <a:bodyPr>
            <a:noAutofit/>
          </a:bodyPr>
          <a:lstStyle/>
          <a:p>
            <a:r>
              <a:rPr lang="en-GB" sz="2000" b="1" dirty="0"/>
              <a:t>5 time award winners</a:t>
            </a:r>
          </a:p>
          <a:p>
            <a:r>
              <a:rPr lang="en-GB" sz="2000" b="1" dirty="0"/>
              <a:t>Over 250,000 staff trained</a:t>
            </a:r>
          </a:p>
          <a:p>
            <a:r>
              <a:rPr lang="en-GB" sz="2000" b="1" dirty="0"/>
              <a:t>Customised commercial training – leadership, sales, customer service &amp; project management</a:t>
            </a:r>
          </a:p>
          <a:p>
            <a:r>
              <a:rPr lang="en-GB" sz="2000" b="1" dirty="0"/>
              <a:t>Open courses delivered throughout the UK</a:t>
            </a:r>
          </a:p>
          <a:p>
            <a:r>
              <a:rPr lang="en-GB" sz="2000" b="1" dirty="0"/>
              <a:t>Apprenticeship training provider</a:t>
            </a:r>
          </a:p>
          <a:p>
            <a:r>
              <a:rPr lang="en-GB" sz="2000" b="1" dirty="0"/>
              <a:t>Online learning solutions</a:t>
            </a:r>
          </a:p>
          <a:p>
            <a:r>
              <a:rPr lang="en-GB" sz="2000" b="1" dirty="0" err="1"/>
              <a:t>Skillshub</a:t>
            </a:r>
            <a:r>
              <a:rPr lang="en-GB" sz="2000" b="1" dirty="0"/>
              <a:t> learning platform</a:t>
            </a:r>
          </a:p>
          <a:p>
            <a:r>
              <a:rPr lang="en-GB" sz="2000" b="1" dirty="0"/>
              <a:t>Over 500 off the shelf online courses</a:t>
            </a:r>
          </a:p>
          <a:p>
            <a:r>
              <a:rPr lang="en-GB" sz="2000" b="1" dirty="0"/>
              <a:t>360 degree feedback platform</a:t>
            </a:r>
          </a:p>
          <a:p>
            <a:r>
              <a:rPr lang="en-GB" sz="2000" b="1" dirty="0"/>
              <a:t>Webinar specialists</a:t>
            </a:r>
          </a:p>
          <a:p>
            <a:r>
              <a:rPr lang="en-GB" sz="2000" b="1" dirty="0"/>
              <a:t>Try us</a:t>
            </a:r>
            <a:r>
              <a:rPr lang="en-GB" sz="2000" b="1" dirty="0" smtClean="0"/>
              <a:t>! </a:t>
            </a:r>
            <a:r>
              <a:rPr lang="en-GB" sz="2000" b="1" dirty="0" smtClean="0">
                <a:hlinkClick r:id="rId3"/>
              </a:rPr>
              <a:t>https://www.mtdtraining.com</a:t>
            </a:r>
            <a:r>
              <a:rPr lang="en-GB" sz="2000" b="1" dirty="0" smtClean="0"/>
              <a:t> </a:t>
            </a: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lvl="1"/>
            <a:endParaRPr lang="en-GB" sz="2000" b="1" dirty="0"/>
          </a:p>
          <a:p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pPr marL="0" indent="0">
              <a:buNone/>
            </a:pPr>
            <a:endParaRPr lang="en-GB" sz="2000" b="1" dirty="0"/>
          </a:p>
          <a:p>
            <a:endParaRPr lang="en-GB" sz="2000" b="1" dirty="0"/>
          </a:p>
          <a:p>
            <a:endParaRPr lang="en-GB" sz="2000" b="1" dirty="0"/>
          </a:p>
          <a:p>
            <a:pPr marL="457200" lvl="1" indent="0">
              <a:buNone/>
            </a:pPr>
            <a:endParaRPr lang="en-GB" sz="2000" b="1" dirty="0"/>
          </a:p>
          <a:p>
            <a:endParaRPr lang="en-GB" sz="2000" dirty="0"/>
          </a:p>
        </p:txBody>
      </p:sp>
      <p:pic>
        <p:nvPicPr>
          <p:cNvPr id="7" name="Рисунок 6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9052481-D05E-4A7F-9766-0C1360160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210" y="2084433"/>
            <a:ext cx="1019700" cy="7054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636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1894703"/>
            <a:ext cx="3723502" cy="2339545"/>
          </a:xfrm>
        </p:spPr>
        <p:txBody>
          <a:bodyPr/>
          <a:lstStyle/>
          <a:p>
            <a:r>
              <a:rPr lang="en-GB" b="1" dirty="0"/>
              <a:t>Our L&amp;D Brand Identity is how our learners &amp; stakeholders </a:t>
            </a:r>
            <a:r>
              <a:rPr lang="en-GB" b="1" i="1" u="sng" dirty="0"/>
              <a:t>perceive us…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/>
              <a:t>Who we are</a:t>
            </a:r>
          </a:p>
          <a:p>
            <a:r>
              <a:rPr lang="en-GB" sz="2000" b="1" dirty="0"/>
              <a:t>What we do</a:t>
            </a:r>
          </a:p>
          <a:p>
            <a:r>
              <a:rPr lang="en-GB" sz="2000" b="1" dirty="0"/>
              <a:t>The results we create</a:t>
            </a:r>
          </a:p>
          <a:p>
            <a:r>
              <a:rPr lang="en-GB" sz="2000" b="1" dirty="0"/>
              <a:t>The reasons to use us</a:t>
            </a:r>
          </a:p>
          <a:p>
            <a:r>
              <a:rPr lang="en-GB" sz="2000" b="1" dirty="0"/>
              <a:t>Our ability and competence</a:t>
            </a:r>
          </a:p>
          <a:p>
            <a:r>
              <a:rPr lang="en-GB" sz="2000" b="1" dirty="0"/>
              <a:t>What it feels like to work with us</a:t>
            </a:r>
          </a:p>
          <a:p>
            <a:r>
              <a:rPr lang="en-GB" sz="2000" b="1" dirty="0"/>
              <a:t>The value we add</a:t>
            </a:r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815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are we doing this?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b="1" dirty="0"/>
              <a:t>More Engagement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en-GB" dirty="0"/>
          </a:p>
          <a:p>
            <a:r>
              <a:rPr lang="en-GB" b="1" dirty="0"/>
              <a:t>Draw in learners and stakeholders to engage with L&amp;D initiatives</a:t>
            </a:r>
          </a:p>
          <a:p>
            <a:endParaRPr lang="en-GB" b="1" dirty="0"/>
          </a:p>
          <a:p>
            <a:r>
              <a:rPr lang="en-GB" b="1" dirty="0"/>
              <a:t>Create a thirst for learning</a:t>
            </a:r>
          </a:p>
          <a:p>
            <a:endParaRPr lang="en-GB" b="1" dirty="0"/>
          </a:p>
          <a:p>
            <a:r>
              <a:rPr lang="en-GB" b="1" dirty="0"/>
              <a:t>If learners see a pay off then they will be more interested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b="1" dirty="0"/>
              <a:t>Learning Culture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GB" dirty="0"/>
          </a:p>
          <a:p>
            <a:r>
              <a:rPr lang="en-GB" b="1" dirty="0"/>
              <a:t>Engagement drives behaviour and behaviour drives culture</a:t>
            </a:r>
          </a:p>
          <a:p>
            <a:endParaRPr lang="en-GB" b="1" dirty="0"/>
          </a:p>
          <a:p>
            <a:r>
              <a:rPr lang="en-GB" b="1" dirty="0"/>
              <a:t>Inspired and motivated learners</a:t>
            </a:r>
          </a:p>
          <a:p>
            <a:endParaRPr lang="en-GB" b="1" dirty="0"/>
          </a:p>
          <a:p>
            <a:r>
              <a:rPr lang="en-GB" b="1" dirty="0"/>
              <a:t>L&amp;D adds real value to the business</a:t>
            </a:r>
          </a:p>
          <a:p>
            <a:endParaRPr lang="en-GB" b="1" dirty="0"/>
          </a:p>
          <a:p>
            <a:endParaRPr lang="en-GB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GB" b="1" dirty="0"/>
              <a:t>Better Performance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b="1" dirty="0"/>
              <a:t>L&amp;D helps to solve business problems</a:t>
            </a:r>
          </a:p>
          <a:p>
            <a:endParaRPr lang="en-GB" b="1" dirty="0"/>
          </a:p>
          <a:p>
            <a:r>
              <a:rPr lang="en-GB" b="1" dirty="0"/>
              <a:t>Highly skilled workforce who USE their knowledge and skills to improve performance</a:t>
            </a:r>
          </a:p>
          <a:p>
            <a:endParaRPr lang="en-GB" b="1" dirty="0"/>
          </a:p>
          <a:p>
            <a:r>
              <a:rPr lang="en-GB" b="1" dirty="0"/>
              <a:t>Easier to get L&amp;D initiatives over the line</a:t>
            </a:r>
          </a:p>
        </p:txBody>
      </p:sp>
    </p:spTree>
    <p:extLst>
      <p:ext uri="{BB962C8B-B14F-4D97-AF65-F5344CB8AC3E}">
        <p14:creationId xmlns:p14="http://schemas.microsoft.com/office/powerpoint/2010/main" val="251498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309" y="406537"/>
            <a:ext cx="3723502" cy="2339545"/>
          </a:xfrm>
        </p:spPr>
        <p:txBody>
          <a:bodyPr/>
          <a:lstStyle/>
          <a:p>
            <a:pPr algn="ctr"/>
            <a:r>
              <a:rPr lang="en-GB" b="1" dirty="0"/>
              <a:t>Start with why!</a:t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sz="1000" b="1" dirty="0"/>
              <a:t>(Simon Sinek)</a:t>
            </a:r>
            <a:r>
              <a:rPr lang="en-GB" b="1" dirty="0"/>
              <a:t/>
            </a:r>
            <a:br>
              <a:rPr lang="en-GB" b="1" dirty="0"/>
            </a:br>
            <a:endParaRPr lang="en-GB" b="1" i="1" u="sng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A42BF47-F7C8-47EE-B92E-26346AC71B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7945" y="2515996"/>
            <a:ext cx="3502229" cy="350222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CFBFA7A-CD96-4311-A519-EA9465AAE70B}"/>
              </a:ext>
            </a:extLst>
          </p:cNvPr>
          <p:cNvSpPr/>
          <p:nvPr/>
        </p:nvSpPr>
        <p:spPr>
          <a:xfrm>
            <a:off x="5778885" y="1436841"/>
            <a:ext cx="2315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WHY = </a:t>
            </a:r>
            <a:r>
              <a:rPr lang="ru-RU" b="1" dirty="0" err="1">
                <a:solidFill>
                  <a:schemeClr val="accent2"/>
                </a:solidFill>
              </a:rPr>
              <a:t>The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  <a:r>
              <a:rPr lang="ru-RU" b="1" dirty="0" err="1">
                <a:solidFill>
                  <a:schemeClr val="accent2"/>
                </a:solidFill>
              </a:rPr>
              <a:t>Purpose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3DD5214C-1CBF-4123-AF4E-9D656E41383A}"/>
              </a:ext>
            </a:extLst>
          </p:cNvPr>
          <p:cNvSpPr/>
          <p:nvPr/>
        </p:nvSpPr>
        <p:spPr>
          <a:xfrm>
            <a:off x="5778885" y="1883085"/>
            <a:ext cx="49108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What is your cause? What do you believe?</a:t>
            </a:r>
          </a:p>
          <a:p>
            <a:endParaRPr lang="en-US" sz="1400" i="1" dirty="0"/>
          </a:p>
          <a:p>
            <a:r>
              <a:rPr lang="en-US" sz="1400" dirty="0"/>
              <a:t>Apple:    	We believe in challenging the status quo </a:t>
            </a:r>
          </a:p>
          <a:p>
            <a:r>
              <a:rPr lang="en-US" sz="1400" dirty="0"/>
              <a:t>       		and doing this differently</a:t>
            </a:r>
            <a:endParaRPr lang="ru-RU" sz="1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60281432-8AF6-4558-87C1-3DECDA0B1D68}"/>
              </a:ext>
            </a:extLst>
          </p:cNvPr>
          <p:cNvSpPr/>
          <p:nvPr/>
        </p:nvSpPr>
        <p:spPr>
          <a:xfrm>
            <a:off x="5778885" y="3096623"/>
            <a:ext cx="2303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HOW = The Process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5A905C24-5B51-4C3C-9E6C-E3957568A0C9}"/>
              </a:ext>
            </a:extLst>
          </p:cNvPr>
          <p:cNvSpPr/>
          <p:nvPr/>
        </p:nvSpPr>
        <p:spPr>
          <a:xfrm>
            <a:off x="5778885" y="3542867"/>
            <a:ext cx="49108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Specific actions taken to </a:t>
            </a:r>
            <a:r>
              <a:rPr lang="en-US" sz="1400" i="1" dirty="0" err="1"/>
              <a:t>realise</a:t>
            </a:r>
            <a:r>
              <a:rPr lang="en-US" sz="1400" i="1" dirty="0"/>
              <a:t> the WHY</a:t>
            </a:r>
          </a:p>
          <a:p>
            <a:endParaRPr lang="en-US" sz="1400" i="1" dirty="0"/>
          </a:p>
          <a:p>
            <a:r>
              <a:rPr lang="en-US" sz="1400" dirty="0"/>
              <a:t>Apple:    	Our products are beautifully designed </a:t>
            </a:r>
          </a:p>
          <a:p>
            <a:r>
              <a:rPr lang="en-US" sz="1400" dirty="0"/>
              <a:t>		and easy to use</a:t>
            </a:r>
            <a:endParaRPr lang="ru-RU" sz="14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333EBBA9-FDBB-4DC0-A5FC-74B7D9ABA11D}"/>
              </a:ext>
            </a:extLst>
          </p:cNvPr>
          <p:cNvSpPr/>
          <p:nvPr/>
        </p:nvSpPr>
        <p:spPr>
          <a:xfrm>
            <a:off x="5778885" y="4833317"/>
            <a:ext cx="2175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WHAT = The Result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B639243F-AFAC-43F1-AC92-C9BC0CDA0209}"/>
              </a:ext>
            </a:extLst>
          </p:cNvPr>
          <p:cNvSpPr/>
          <p:nvPr/>
        </p:nvSpPr>
        <p:spPr>
          <a:xfrm>
            <a:off x="5778885" y="5279561"/>
            <a:ext cx="49108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What do you do? The result of WHY Proof</a:t>
            </a:r>
          </a:p>
          <a:p>
            <a:endParaRPr lang="en-US" sz="1400" i="1" dirty="0"/>
          </a:p>
          <a:p>
            <a:r>
              <a:rPr lang="en-US" sz="1400" dirty="0"/>
              <a:t>Apple:    	We make computers</a:t>
            </a:r>
            <a:endParaRPr lang="ru-RU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547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5658" y="2099732"/>
            <a:ext cx="8825658" cy="2677648"/>
          </a:xfrm>
        </p:spPr>
        <p:txBody>
          <a:bodyPr/>
          <a:lstStyle/>
          <a:p>
            <a:pPr algn="ctr"/>
            <a:r>
              <a:rPr lang="en-GB" b="1" dirty="0"/>
              <a:t>Exercise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5658" y="4695001"/>
            <a:ext cx="8825658" cy="861420"/>
          </a:xfrm>
        </p:spPr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343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Areas to review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9963" y="3059668"/>
            <a:ext cx="153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Our Mission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68430" y="3059668"/>
            <a:ext cx="1969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Our Objectives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10257" y="3059668"/>
            <a:ext cx="1969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Learners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77925" y="3059668"/>
            <a:ext cx="1969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Stakeholders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3359" y="4255676"/>
            <a:ext cx="212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L&amp;D Initiatives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&amp; Solutions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90212" y="4255676"/>
            <a:ext cx="212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 </a:t>
            </a:r>
            <a:br>
              <a:rPr lang="en-US" dirty="0"/>
            </a:br>
            <a:r>
              <a:rPr lang="en-US" dirty="0"/>
              <a:t>Standing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32039" y="4255676"/>
            <a:ext cx="212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Current </a:t>
            </a:r>
          </a:p>
          <a:p>
            <a:pPr algn="ctr"/>
            <a:r>
              <a:rPr lang="en-GB" dirty="0"/>
              <a:t>L&amp;D Brand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99707" y="4255676"/>
            <a:ext cx="212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NEW</a:t>
            </a:r>
          </a:p>
          <a:p>
            <a:pPr algn="ctr"/>
            <a:r>
              <a:rPr lang="en-GB" dirty="0"/>
              <a:t>L&amp;D Brand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3359" y="5775276"/>
            <a:ext cx="212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Brand Launch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90212" y="5775276"/>
            <a:ext cx="212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32039" y="5775276"/>
            <a:ext cx="212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Evaluation </a:t>
            </a:r>
          </a:p>
        </p:txBody>
      </p:sp>
      <p:grpSp>
        <p:nvGrpSpPr>
          <p:cNvPr id="16" name="Рисунок 14">
            <a:extLst>
              <a:ext uri="{FF2B5EF4-FFF2-40B4-BE49-F238E27FC236}">
                <a16:creationId xmlns="" xmlns:a16="http://schemas.microsoft.com/office/drawing/2014/main" id="{0A774D6E-EBEB-47CF-84FA-22A7CD76D9F2}"/>
              </a:ext>
            </a:extLst>
          </p:cNvPr>
          <p:cNvGrpSpPr/>
          <p:nvPr/>
        </p:nvGrpSpPr>
        <p:grpSpPr>
          <a:xfrm>
            <a:off x="1879508" y="2553651"/>
            <a:ext cx="533148" cy="533116"/>
            <a:chOff x="1346789" y="1447573"/>
            <a:chExt cx="1342724" cy="1342644"/>
          </a:xfrm>
          <a:solidFill>
            <a:schemeClr val="accent1"/>
          </a:solidFill>
        </p:grpSpPr>
        <p:sp>
          <p:nvSpPr>
            <p:cNvPr id="17" name="Полилиния: фигура 16">
              <a:extLst>
                <a:ext uri="{FF2B5EF4-FFF2-40B4-BE49-F238E27FC236}">
                  <a16:creationId xmlns="" xmlns:a16="http://schemas.microsoft.com/office/drawing/2014/main" id="{2DB43B18-F9FD-41BF-B0CF-1B104A9FD266}"/>
                </a:ext>
              </a:extLst>
            </p:cNvPr>
            <p:cNvSpPr/>
            <p:nvPr/>
          </p:nvSpPr>
          <p:spPr>
            <a:xfrm>
              <a:off x="2268901" y="2174821"/>
              <a:ext cx="420612" cy="615396"/>
            </a:xfrm>
            <a:custGeom>
              <a:avLst/>
              <a:gdLst>
                <a:gd name="connsiteX0" fmla="*/ 415644 w 420612"/>
                <a:gd name="connsiteY0" fmla="*/ 553282 h 615396"/>
                <a:gd name="connsiteX1" fmla="*/ 121947 w 420612"/>
                <a:gd name="connsiteY1" fmla="*/ 21824 h 615396"/>
                <a:gd name="connsiteX2" fmla="*/ 84476 w 420612"/>
                <a:gd name="connsiteY2" fmla="*/ 0 h 615396"/>
                <a:gd name="connsiteX3" fmla="*/ 47543 w 420612"/>
                <a:gd name="connsiteY3" fmla="*/ 22943 h 615396"/>
                <a:gd name="connsiteX4" fmla="*/ 0 w 420612"/>
                <a:gd name="connsiteY4" fmla="*/ 115814 h 615396"/>
                <a:gd name="connsiteX5" fmla="*/ 222651 w 420612"/>
                <a:gd name="connsiteY5" fmla="*/ 511894 h 615396"/>
                <a:gd name="connsiteX6" fmla="*/ 231045 w 420612"/>
                <a:gd name="connsiteY6" fmla="*/ 615397 h 615396"/>
                <a:gd name="connsiteX7" fmla="*/ 378733 w 420612"/>
                <a:gd name="connsiteY7" fmla="*/ 615397 h 615396"/>
                <a:gd name="connsiteX8" fmla="*/ 415084 w 420612"/>
                <a:gd name="connsiteY8" fmla="*/ 594692 h 615396"/>
                <a:gd name="connsiteX9" fmla="*/ 415644 w 420612"/>
                <a:gd name="connsiteY9" fmla="*/ 553304 h 615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612" h="615396">
                  <a:moveTo>
                    <a:pt x="415644" y="553282"/>
                  </a:moveTo>
                  <a:lnTo>
                    <a:pt x="121947" y="21824"/>
                  </a:lnTo>
                  <a:cubicBezTo>
                    <a:pt x="114112" y="7834"/>
                    <a:pt x="101801" y="1119"/>
                    <a:pt x="84476" y="0"/>
                  </a:cubicBezTo>
                  <a:cubicBezTo>
                    <a:pt x="68808" y="0"/>
                    <a:pt x="54818" y="8954"/>
                    <a:pt x="47543" y="22943"/>
                  </a:cubicBezTo>
                  <a:lnTo>
                    <a:pt x="0" y="115814"/>
                  </a:lnTo>
                  <a:lnTo>
                    <a:pt x="222651" y="511894"/>
                  </a:lnTo>
                  <a:cubicBezTo>
                    <a:pt x="240558" y="543231"/>
                    <a:pt x="243356" y="581261"/>
                    <a:pt x="231045" y="615397"/>
                  </a:cubicBezTo>
                  <a:lnTo>
                    <a:pt x="378733" y="615397"/>
                  </a:lnTo>
                  <a:cubicBezTo>
                    <a:pt x="393842" y="615397"/>
                    <a:pt x="407272" y="607562"/>
                    <a:pt x="415084" y="594692"/>
                  </a:cubicBezTo>
                  <a:cubicBezTo>
                    <a:pt x="422359" y="581821"/>
                    <a:pt x="422359" y="566152"/>
                    <a:pt x="415644" y="553304"/>
                  </a:cubicBezTo>
                  <a:close/>
                </a:path>
              </a:pathLst>
            </a:custGeom>
            <a:solidFill>
              <a:srgbClr val="2B2048"/>
            </a:solidFill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="" xmlns:a16="http://schemas.microsoft.com/office/drawing/2014/main" id="{40298730-1370-4EF1-9DA9-E3906B6C6491}"/>
                </a:ext>
              </a:extLst>
            </p:cNvPr>
            <p:cNvSpPr/>
            <p:nvPr/>
          </p:nvSpPr>
          <p:spPr>
            <a:xfrm>
              <a:off x="1346789" y="2250343"/>
              <a:ext cx="1076912" cy="539851"/>
            </a:xfrm>
            <a:custGeom>
              <a:avLst/>
              <a:gdLst>
                <a:gd name="connsiteX0" fmla="*/ 1071457 w 1076912"/>
                <a:gd name="connsiteY0" fmla="*/ 477199 h 539851"/>
                <a:gd name="connsiteX1" fmla="*/ 803501 w 1076912"/>
                <a:gd name="connsiteY1" fmla="*/ 0 h 539851"/>
                <a:gd name="connsiteX2" fmla="*/ 696641 w 1076912"/>
                <a:gd name="connsiteY2" fmla="*/ 90632 h 539851"/>
                <a:gd name="connsiteX3" fmla="*/ 615522 w 1076912"/>
                <a:gd name="connsiteY3" fmla="*/ 120290 h 539851"/>
                <a:gd name="connsiteX4" fmla="*/ 531605 w 1076912"/>
                <a:gd name="connsiteY4" fmla="*/ 88393 h 539851"/>
                <a:gd name="connsiteX5" fmla="*/ 447689 w 1076912"/>
                <a:gd name="connsiteY5" fmla="*/ 120290 h 539851"/>
                <a:gd name="connsiteX6" fmla="*/ 366010 w 1076912"/>
                <a:gd name="connsiteY6" fmla="*/ 90072 h 539851"/>
                <a:gd name="connsiteX7" fmla="*/ 264187 w 1076912"/>
                <a:gd name="connsiteY7" fmla="*/ 3917 h 539851"/>
                <a:gd name="connsiteX8" fmla="*/ 5184 w 1076912"/>
                <a:gd name="connsiteY8" fmla="*/ 477759 h 539851"/>
                <a:gd name="connsiteX9" fmla="*/ 5744 w 1076912"/>
                <a:gd name="connsiteY9" fmla="*/ 519146 h 539851"/>
                <a:gd name="connsiteX10" fmla="*/ 42117 w 1076912"/>
                <a:gd name="connsiteY10" fmla="*/ 539851 h 539851"/>
                <a:gd name="connsiteX11" fmla="*/ 1035105 w 1076912"/>
                <a:gd name="connsiteY11" fmla="*/ 539851 h 539851"/>
                <a:gd name="connsiteX12" fmla="*/ 1071457 w 1076912"/>
                <a:gd name="connsiteY12" fmla="*/ 519146 h 539851"/>
                <a:gd name="connsiteX13" fmla="*/ 1071457 w 1076912"/>
                <a:gd name="connsiteY13" fmla="*/ 477199 h 539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6912" h="539851">
                  <a:moveTo>
                    <a:pt x="1071457" y="477199"/>
                  </a:moveTo>
                  <a:lnTo>
                    <a:pt x="803501" y="0"/>
                  </a:lnTo>
                  <a:lnTo>
                    <a:pt x="696641" y="90632"/>
                  </a:lnTo>
                  <a:cubicBezTo>
                    <a:pt x="674257" y="109658"/>
                    <a:pt x="645181" y="120290"/>
                    <a:pt x="615522" y="120290"/>
                  </a:cubicBezTo>
                  <a:cubicBezTo>
                    <a:pt x="584185" y="120290"/>
                    <a:pt x="554549" y="109098"/>
                    <a:pt x="531605" y="88393"/>
                  </a:cubicBezTo>
                  <a:cubicBezTo>
                    <a:pt x="508662" y="109098"/>
                    <a:pt x="479026" y="120290"/>
                    <a:pt x="447689" y="120290"/>
                  </a:cubicBezTo>
                  <a:cubicBezTo>
                    <a:pt x="418030" y="120290"/>
                    <a:pt x="388954" y="109658"/>
                    <a:pt x="366010" y="90072"/>
                  </a:cubicBezTo>
                  <a:lnTo>
                    <a:pt x="264187" y="3917"/>
                  </a:lnTo>
                  <a:lnTo>
                    <a:pt x="5184" y="477759"/>
                  </a:lnTo>
                  <a:cubicBezTo>
                    <a:pt x="-2090" y="490629"/>
                    <a:pt x="-1531" y="506298"/>
                    <a:pt x="5744" y="519146"/>
                  </a:cubicBezTo>
                  <a:cubicBezTo>
                    <a:pt x="13578" y="532017"/>
                    <a:pt x="27568" y="539851"/>
                    <a:pt x="42117" y="539851"/>
                  </a:cubicBezTo>
                  <a:lnTo>
                    <a:pt x="1035105" y="539851"/>
                  </a:lnTo>
                  <a:cubicBezTo>
                    <a:pt x="1050214" y="539851"/>
                    <a:pt x="1063645" y="532017"/>
                    <a:pt x="1071457" y="519146"/>
                  </a:cubicBezTo>
                  <a:cubicBezTo>
                    <a:pt x="1078731" y="506276"/>
                    <a:pt x="1078731" y="490047"/>
                    <a:pt x="1071457" y="477199"/>
                  </a:cubicBezTo>
                  <a:close/>
                </a:path>
              </a:pathLst>
            </a:custGeom>
            <a:solidFill>
              <a:srgbClr val="2B2048"/>
            </a:solidFill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: фигура 18">
              <a:extLst>
                <a:ext uri="{FF2B5EF4-FFF2-40B4-BE49-F238E27FC236}">
                  <a16:creationId xmlns="" xmlns:a16="http://schemas.microsoft.com/office/drawing/2014/main" id="{6F399729-E2DF-4983-9F01-982A11A5FBFA}"/>
                </a:ext>
              </a:extLst>
            </p:cNvPr>
            <p:cNvSpPr/>
            <p:nvPr/>
          </p:nvSpPr>
          <p:spPr>
            <a:xfrm>
              <a:off x="1651848" y="1447573"/>
              <a:ext cx="590197" cy="839144"/>
            </a:xfrm>
            <a:custGeom>
              <a:avLst/>
              <a:gdLst>
                <a:gd name="connsiteX0" fmla="*/ 456472 w 590197"/>
                <a:gd name="connsiteY0" fmla="*/ 728367 h 839144"/>
                <a:gd name="connsiteX1" fmla="*/ 337323 w 590197"/>
                <a:gd name="connsiteY1" fmla="*/ 829072 h 839144"/>
                <a:gd name="connsiteX2" fmla="*/ 310463 w 590197"/>
                <a:gd name="connsiteY2" fmla="*/ 839144 h 839144"/>
                <a:gd name="connsiteX3" fmla="*/ 280804 w 590197"/>
                <a:gd name="connsiteY3" fmla="*/ 826833 h 839144"/>
                <a:gd name="connsiteX4" fmla="*/ 226546 w 590197"/>
                <a:gd name="connsiteY4" fmla="*/ 772575 h 839144"/>
                <a:gd name="connsiteX5" fmla="*/ 172288 w 590197"/>
                <a:gd name="connsiteY5" fmla="*/ 826833 h 839144"/>
                <a:gd name="connsiteX6" fmla="*/ 115791 w 590197"/>
                <a:gd name="connsiteY6" fmla="*/ 829072 h 839144"/>
                <a:gd name="connsiteX7" fmla="*/ 0 w 590197"/>
                <a:gd name="connsiteY7" fmla="*/ 731725 h 839144"/>
                <a:gd name="connsiteX8" fmla="*/ 41388 w 590197"/>
                <a:gd name="connsiteY8" fmla="*/ 656762 h 839144"/>
                <a:gd name="connsiteX9" fmla="*/ 184599 w 590197"/>
                <a:gd name="connsiteY9" fmla="*/ 394648 h 839144"/>
                <a:gd name="connsiteX10" fmla="*/ 184599 w 590197"/>
                <a:gd name="connsiteY10" fmla="*/ 237738 h 839144"/>
                <a:gd name="connsiteX11" fmla="*/ 184599 w 590197"/>
                <a:gd name="connsiteY11" fmla="*/ 41947 h 839144"/>
                <a:gd name="connsiteX12" fmla="*/ 226546 w 590197"/>
                <a:gd name="connsiteY12" fmla="*/ 0 h 839144"/>
                <a:gd name="connsiteX13" fmla="*/ 548223 w 590197"/>
                <a:gd name="connsiteY13" fmla="*/ 0 h 839144"/>
                <a:gd name="connsiteX14" fmla="*/ 586320 w 590197"/>
                <a:gd name="connsiteY14" fmla="*/ 24443 h 839144"/>
                <a:gd name="connsiteX15" fmla="*/ 580053 w 590197"/>
                <a:gd name="connsiteY15" fmla="*/ 69300 h 839144"/>
                <a:gd name="connsiteX16" fmla="*/ 519572 w 590197"/>
                <a:gd name="connsiteY16" fmla="*/ 139854 h 839144"/>
                <a:gd name="connsiteX17" fmla="*/ 580097 w 590197"/>
                <a:gd name="connsiteY17" fmla="*/ 210452 h 839144"/>
                <a:gd name="connsiteX18" fmla="*/ 586365 w 590197"/>
                <a:gd name="connsiteY18" fmla="*/ 255309 h 839144"/>
                <a:gd name="connsiteX19" fmla="*/ 548223 w 590197"/>
                <a:gd name="connsiteY19" fmla="*/ 279707 h 839144"/>
                <a:gd name="connsiteX20" fmla="*/ 548223 w 590197"/>
                <a:gd name="connsiteY20" fmla="*/ 279707 h 839144"/>
                <a:gd name="connsiteX21" fmla="*/ 268515 w 590197"/>
                <a:gd name="connsiteY21" fmla="*/ 279707 h 839144"/>
                <a:gd name="connsiteX22" fmla="*/ 268515 w 590197"/>
                <a:gd name="connsiteY22" fmla="*/ 394805 h 839144"/>
                <a:gd name="connsiteX23" fmla="*/ 414525 w 590197"/>
                <a:gd name="connsiteY23" fmla="*/ 653964 h 839144"/>
                <a:gd name="connsiteX24" fmla="*/ 456472 w 590197"/>
                <a:gd name="connsiteY24" fmla="*/ 728367 h 83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0197" h="839144">
                  <a:moveTo>
                    <a:pt x="456472" y="728367"/>
                  </a:moveTo>
                  <a:lnTo>
                    <a:pt x="337323" y="829072"/>
                  </a:lnTo>
                  <a:cubicBezTo>
                    <a:pt x="329489" y="835787"/>
                    <a:pt x="319976" y="839144"/>
                    <a:pt x="310463" y="839144"/>
                  </a:cubicBezTo>
                  <a:cubicBezTo>
                    <a:pt x="299830" y="839144"/>
                    <a:pt x="289198" y="835227"/>
                    <a:pt x="280804" y="826833"/>
                  </a:cubicBezTo>
                  <a:lnTo>
                    <a:pt x="226546" y="772575"/>
                  </a:lnTo>
                  <a:lnTo>
                    <a:pt x="172288" y="826833"/>
                  </a:lnTo>
                  <a:cubicBezTo>
                    <a:pt x="156619" y="842502"/>
                    <a:pt x="132019" y="843062"/>
                    <a:pt x="115791" y="829072"/>
                  </a:cubicBezTo>
                  <a:lnTo>
                    <a:pt x="0" y="731725"/>
                  </a:lnTo>
                  <a:lnTo>
                    <a:pt x="41388" y="656762"/>
                  </a:lnTo>
                  <a:lnTo>
                    <a:pt x="184599" y="394648"/>
                  </a:lnTo>
                  <a:lnTo>
                    <a:pt x="184599" y="237738"/>
                  </a:lnTo>
                  <a:lnTo>
                    <a:pt x="184599" y="41947"/>
                  </a:lnTo>
                  <a:cubicBezTo>
                    <a:pt x="184599" y="18780"/>
                    <a:pt x="203401" y="0"/>
                    <a:pt x="226546" y="0"/>
                  </a:cubicBezTo>
                  <a:lnTo>
                    <a:pt x="548223" y="0"/>
                  </a:lnTo>
                  <a:cubicBezTo>
                    <a:pt x="564608" y="0"/>
                    <a:pt x="579493" y="9513"/>
                    <a:pt x="586320" y="24443"/>
                  </a:cubicBezTo>
                  <a:cubicBezTo>
                    <a:pt x="593192" y="39328"/>
                    <a:pt x="590730" y="56832"/>
                    <a:pt x="580053" y="69300"/>
                  </a:cubicBezTo>
                  <a:lnTo>
                    <a:pt x="519572" y="139854"/>
                  </a:lnTo>
                  <a:lnTo>
                    <a:pt x="580097" y="210452"/>
                  </a:lnTo>
                  <a:cubicBezTo>
                    <a:pt x="590774" y="222920"/>
                    <a:pt x="593192" y="240446"/>
                    <a:pt x="586365" y="255309"/>
                  </a:cubicBezTo>
                  <a:cubicBezTo>
                    <a:pt x="579471" y="270194"/>
                    <a:pt x="564608" y="279707"/>
                    <a:pt x="548223" y="279707"/>
                  </a:cubicBezTo>
                  <a:lnTo>
                    <a:pt x="548223" y="279707"/>
                  </a:lnTo>
                  <a:lnTo>
                    <a:pt x="268515" y="279707"/>
                  </a:lnTo>
                  <a:lnTo>
                    <a:pt x="268515" y="394805"/>
                  </a:lnTo>
                  <a:lnTo>
                    <a:pt x="414525" y="653964"/>
                  </a:lnTo>
                  <a:lnTo>
                    <a:pt x="456472" y="728367"/>
                  </a:lnTo>
                  <a:close/>
                </a:path>
              </a:pathLst>
            </a:custGeom>
            <a:solidFill>
              <a:srgbClr val="B31166"/>
            </a:solidFill>
            <a:ln w="22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22" name="Рисунок 20">
            <a:extLst>
              <a:ext uri="{FF2B5EF4-FFF2-40B4-BE49-F238E27FC236}">
                <a16:creationId xmlns="" xmlns:a16="http://schemas.microsoft.com/office/drawing/2014/main" id="{1AA217E6-A6B8-486B-AC89-9BAE8DE08CC7}"/>
              </a:ext>
            </a:extLst>
          </p:cNvPr>
          <p:cNvGrpSpPr/>
          <p:nvPr/>
        </p:nvGrpSpPr>
        <p:grpSpPr>
          <a:xfrm>
            <a:off x="4592984" y="2546136"/>
            <a:ext cx="519903" cy="519921"/>
            <a:chOff x="5038725" y="2371728"/>
            <a:chExt cx="2114688" cy="2114761"/>
          </a:xfrm>
          <a:solidFill>
            <a:schemeClr val="accent1"/>
          </a:solidFill>
        </p:grpSpPr>
        <p:sp>
          <p:nvSpPr>
            <p:cNvPr id="23" name="Полилиния: фигура 22">
              <a:extLst>
                <a:ext uri="{FF2B5EF4-FFF2-40B4-BE49-F238E27FC236}">
                  <a16:creationId xmlns="" xmlns:a16="http://schemas.microsoft.com/office/drawing/2014/main" id="{49524321-A033-426C-B440-C1B671D834BD}"/>
                </a:ext>
              </a:extLst>
            </p:cNvPr>
            <p:cNvSpPr/>
            <p:nvPr/>
          </p:nvSpPr>
          <p:spPr>
            <a:xfrm>
              <a:off x="5532018" y="2865094"/>
              <a:ext cx="1127831" cy="1127838"/>
            </a:xfrm>
            <a:custGeom>
              <a:avLst/>
              <a:gdLst>
                <a:gd name="connsiteX0" fmla="*/ 564051 w 1127831"/>
                <a:gd name="connsiteY0" fmla="*/ 7 h 1127838"/>
                <a:gd name="connsiteX1" fmla="*/ 0 w 1127831"/>
                <a:gd name="connsiteY1" fmla="*/ 564058 h 1127838"/>
                <a:gd name="connsiteX2" fmla="*/ 564051 w 1127831"/>
                <a:gd name="connsiteY2" fmla="*/ 1127839 h 1127838"/>
                <a:gd name="connsiteX3" fmla="*/ 1127832 w 1127831"/>
                <a:gd name="connsiteY3" fmla="*/ 564058 h 1127838"/>
                <a:gd name="connsiteX4" fmla="*/ 1068904 w 1127831"/>
                <a:gd name="connsiteY4" fmla="*/ 314314 h 1127838"/>
                <a:gd name="connsiteX5" fmla="*/ 875816 w 1127831"/>
                <a:gd name="connsiteY5" fmla="*/ 507402 h 1127838"/>
                <a:gd name="connsiteX6" fmla="*/ 881185 w 1127831"/>
                <a:gd name="connsiteY6" fmla="*/ 564051 h 1127838"/>
                <a:gd name="connsiteX7" fmla="*/ 564051 w 1127831"/>
                <a:gd name="connsiteY7" fmla="*/ 881178 h 1127838"/>
                <a:gd name="connsiteX8" fmla="*/ 246917 w 1127831"/>
                <a:gd name="connsiteY8" fmla="*/ 564051 h 1127838"/>
                <a:gd name="connsiteX9" fmla="*/ 564051 w 1127831"/>
                <a:gd name="connsiteY9" fmla="*/ 246918 h 1127838"/>
                <a:gd name="connsiteX10" fmla="*/ 620708 w 1127831"/>
                <a:gd name="connsiteY10" fmla="*/ 252287 h 1127838"/>
                <a:gd name="connsiteX11" fmla="*/ 813859 w 1127831"/>
                <a:gd name="connsiteY11" fmla="*/ 59130 h 1127838"/>
                <a:gd name="connsiteX12" fmla="*/ 564051 w 1127831"/>
                <a:gd name="connsiteY12" fmla="*/ 0 h 112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7831" h="1127838">
                  <a:moveTo>
                    <a:pt x="564051" y="7"/>
                  </a:moveTo>
                  <a:cubicBezTo>
                    <a:pt x="253024" y="7"/>
                    <a:pt x="0" y="253031"/>
                    <a:pt x="0" y="564058"/>
                  </a:cubicBezTo>
                  <a:cubicBezTo>
                    <a:pt x="0" y="875086"/>
                    <a:pt x="253024" y="1127839"/>
                    <a:pt x="564051" y="1127839"/>
                  </a:cubicBezTo>
                  <a:cubicBezTo>
                    <a:pt x="875079" y="1127839"/>
                    <a:pt x="1127832" y="875086"/>
                    <a:pt x="1127832" y="564058"/>
                  </a:cubicBezTo>
                  <a:cubicBezTo>
                    <a:pt x="1127832" y="474315"/>
                    <a:pt x="1106304" y="389712"/>
                    <a:pt x="1068904" y="314314"/>
                  </a:cubicBezTo>
                  <a:lnTo>
                    <a:pt x="875816" y="507402"/>
                  </a:lnTo>
                  <a:cubicBezTo>
                    <a:pt x="879171" y="525796"/>
                    <a:pt x="881185" y="544684"/>
                    <a:pt x="881185" y="564051"/>
                  </a:cubicBezTo>
                  <a:cubicBezTo>
                    <a:pt x="881185" y="738800"/>
                    <a:pt x="738828" y="881178"/>
                    <a:pt x="564051" y="881178"/>
                  </a:cubicBezTo>
                  <a:cubicBezTo>
                    <a:pt x="389275" y="881178"/>
                    <a:pt x="246917" y="738800"/>
                    <a:pt x="246917" y="564051"/>
                  </a:cubicBezTo>
                  <a:cubicBezTo>
                    <a:pt x="246917" y="389268"/>
                    <a:pt x="389275" y="246918"/>
                    <a:pt x="564051" y="246918"/>
                  </a:cubicBezTo>
                  <a:cubicBezTo>
                    <a:pt x="583419" y="246918"/>
                    <a:pt x="602279" y="248939"/>
                    <a:pt x="620708" y="252287"/>
                  </a:cubicBezTo>
                  <a:lnTo>
                    <a:pt x="813859" y="59130"/>
                  </a:lnTo>
                  <a:cubicBezTo>
                    <a:pt x="738460" y="21632"/>
                    <a:pt x="653836" y="0"/>
                    <a:pt x="564051" y="0"/>
                  </a:cubicBezTo>
                  <a:close/>
                </a:path>
              </a:pathLst>
            </a:custGeom>
            <a:solidFill>
              <a:srgbClr val="6C3165"/>
            </a:solidFill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" name="Полилиния: фигура 23">
              <a:extLst>
                <a:ext uri="{FF2B5EF4-FFF2-40B4-BE49-F238E27FC236}">
                  <a16:creationId xmlns="" xmlns:a16="http://schemas.microsoft.com/office/drawing/2014/main" id="{3FC04332-9010-4EE3-9E7D-6950FAEFE217}"/>
                </a:ext>
              </a:extLst>
            </p:cNvPr>
            <p:cNvSpPr/>
            <p:nvPr/>
          </p:nvSpPr>
          <p:spPr>
            <a:xfrm>
              <a:off x="5986356" y="2371728"/>
              <a:ext cx="1166904" cy="1167230"/>
            </a:xfrm>
            <a:custGeom>
              <a:avLst/>
              <a:gdLst>
                <a:gd name="connsiteX0" fmla="*/ 778401 w 1166904"/>
                <a:gd name="connsiteY0" fmla="*/ 80 h 1167230"/>
                <a:gd name="connsiteX1" fmla="*/ 754442 w 1166904"/>
                <a:gd name="connsiteY1" fmla="*/ 10479 h 1167230"/>
                <a:gd name="connsiteX2" fmla="*/ 507803 w 1166904"/>
                <a:gd name="connsiteY2" fmla="*/ 257125 h 1167230"/>
                <a:gd name="connsiteX3" fmla="*/ 497404 w 1166904"/>
                <a:gd name="connsiteY3" fmla="*/ 282112 h 1167230"/>
                <a:gd name="connsiteX4" fmla="*/ 497404 w 1166904"/>
                <a:gd name="connsiteY4" fmla="*/ 514303 h 1167230"/>
                <a:gd name="connsiteX5" fmla="*/ 31994 w 1166904"/>
                <a:gd name="connsiteY5" fmla="*/ 979713 h 1167230"/>
                <a:gd name="connsiteX6" fmla="*/ 31994 w 1166904"/>
                <a:gd name="connsiteY6" fmla="*/ 1135352 h 1167230"/>
                <a:gd name="connsiteX7" fmla="*/ 187425 w 1166904"/>
                <a:gd name="connsiteY7" fmla="*/ 1135074 h 1167230"/>
                <a:gd name="connsiteX8" fmla="*/ 652765 w 1166904"/>
                <a:gd name="connsiteY8" fmla="*/ 669734 h 1167230"/>
                <a:gd name="connsiteX9" fmla="*/ 885018 w 1166904"/>
                <a:gd name="connsiteY9" fmla="*/ 669734 h 1167230"/>
                <a:gd name="connsiteX10" fmla="*/ 910012 w 1166904"/>
                <a:gd name="connsiteY10" fmla="*/ 659342 h 1167230"/>
                <a:gd name="connsiteX11" fmla="*/ 1156652 w 1166904"/>
                <a:gd name="connsiteY11" fmla="*/ 412695 h 1167230"/>
                <a:gd name="connsiteX12" fmla="*/ 1164210 w 1166904"/>
                <a:gd name="connsiteY12" fmla="*/ 374329 h 1167230"/>
                <a:gd name="connsiteX13" fmla="*/ 1131672 w 1166904"/>
                <a:gd name="connsiteY13" fmla="*/ 352600 h 1167230"/>
                <a:gd name="connsiteX14" fmla="*/ 969906 w 1166904"/>
                <a:gd name="connsiteY14" fmla="*/ 352600 h 1167230"/>
                <a:gd name="connsiteX15" fmla="*/ 997991 w 1166904"/>
                <a:gd name="connsiteY15" fmla="*/ 324515 h 1167230"/>
                <a:gd name="connsiteX16" fmla="*/ 998192 w 1166904"/>
                <a:gd name="connsiteY16" fmla="*/ 169084 h 1167230"/>
                <a:gd name="connsiteX17" fmla="*/ 920335 w 1166904"/>
                <a:gd name="connsiteY17" fmla="*/ 137067 h 1167230"/>
                <a:gd name="connsiteX18" fmla="*/ 842546 w 1166904"/>
                <a:gd name="connsiteY18" fmla="*/ 169084 h 1167230"/>
                <a:gd name="connsiteX19" fmla="*/ 814531 w 1166904"/>
                <a:gd name="connsiteY19" fmla="*/ 197093 h 1167230"/>
                <a:gd name="connsiteX20" fmla="*/ 814531 w 1166904"/>
                <a:gd name="connsiteY20" fmla="*/ 35119 h 1167230"/>
                <a:gd name="connsiteX21" fmla="*/ 803840 w 1166904"/>
                <a:gd name="connsiteY21" fmla="*/ 9972 h 1167230"/>
                <a:gd name="connsiteX22" fmla="*/ 778394 w 1166904"/>
                <a:gd name="connsiteY22" fmla="*/ 10 h 1167230"/>
                <a:gd name="connsiteX23" fmla="*/ 778394 w 1166904"/>
                <a:gd name="connsiteY23" fmla="*/ 80 h 116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6904" h="1167230">
                  <a:moveTo>
                    <a:pt x="778401" y="80"/>
                  </a:moveTo>
                  <a:cubicBezTo>
                    <a:pt x="769385" y="358"/>
                    <a:pt x="760805" y="4074"/>
                    <a:pt x="754442" y="10479"/>
                  </a:cubicBezTo>
                  <a:lnTo>
                    <a:pt x="507803" y="257125"/>
                  </a:lnTo>
                  <a:cubicBezTo>
                    <a:pt x="501148" y="263732"/>
                    <a:pt x="497404" y="272728"/>
                    <a:pt x="497404" y="282112"/>
                  </a:cubicBezTo>
                  <a:lnTo>
                    <a:pt x="497404" y="514303"/>
                  </a:lnTo>
                  <a:lnTo>
                    <a:pt x="31994" y="979713"/>
                  </a:lnTo>
                  <a:cubicBezTo>
                    <a:pt x="-10665" y="1022365"/>
                    <a:pt x="-10665" y="1092671"/>
                    <a:pt x="31994" y="1135352"/>
                  </a:cubicBezTo>
                  <a:cubicBezTo>
                    <a:pt x="74647" y="1178011"/>
                    <a:pt x="144766" y="1177795"/>
                    <a:pt x="187425" y="1135074"/>
                  </a:cubicBezTo>
                  <a:lnTo>
                    <a:pt x="652765" y="669734"/>
                  </a:lnTo>
                  <a:lnTo>
                    <a:pt x="885018" y="669734"/>
                  </a:lnTo>
                  <a:cubicBezTo>
                    <a:pt x="894410" y="669734"/>
                    <a:pt x="903399" y="665989"/>
                    <a:pt x="910012" y="659342"/>
                  </a:cubicBezTo>
                  <a:lnTo>
                    <a:pt x="1156652" y="412695"/>
                  </a:lnTo>
                  <a:cubicBezTo>
                    <a:pt x="1166689" y="402602"/>
                    <a:pt x="1169663" y="387479"/>
                    <a:pt x="1164210" y="374329"/>
                  </a:cubicBezTo>
                  <a:cubicBezTo>
                    <a:pt x="1158749" y="361179"/>
                    <a:pt x="1145891" y="352621"/>
                    <a:pt x="1131672" y="352600"/>
                  </a:cubicBezTo>
                  <a:lnTo>
                    <a:pt x="969906" y="352600"/>
                  </a:lnTo>
                  <a:lnTo>
                    <a:pt x="997991" y="324515"/>
                  </a:lnTo>
                  <a:cubicBezTo>
                    <a:pt x="1040643" y="281862"/>
                    <a:pt x="1040851" y="211757"/>
                    <a:pt x="998192" y="169084"/>
                  </a:cubicBezTo>
                  <a:cubicBezTo>
                    <a:pt x="976873" y="147765"/>
                    <a:pt x="948586" y="137067"/>
                    <a:pt x="920335" y="137067"/>
                  </a:cubicBezTo>
                  <a:cubicBezTo>
                    <a:pt x="892083" y="137067"/>
                    <a:pt x="863886" y="147765"/>
                    <a:pt x="842546" y="169084"/>
                  </a:cubicBezTo>
                  <a:lnTo>
                    <a:pt x="814531" y="197093"/>
                  </a:lnTo>
                  <a:lnTo>
                    <a:pt x="814531" y="35119"/>
                  </a:lnTo>
                  <a:cubicBezTo>
                    <a:pt x="814503" y="25643"/>
                    <a:pt x="810654" y="16578"/>
                    <a:pt x="803840" y="9972"/>
                  </a:cubicBezTo>
                  <a:cubicBezTo>
                    <a:pt x="797053" y="3359"/>
                    <a:pt x="787870" y="-219"/>
                    <a:pt x="778394" y="10"/>
                  </a:cubicBezTo>
                  <a:lnTo>
                    <a:pt x="778394" y="80"/>
                  </a:lnTo>
                  <a:close/>
                </a:path>
              </a:pathLst>
            </a:custGeom>
            <a:solidFill>
              <a:srgbClr val="B31166"/>
            </a:solidFill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" name="Полилиния: фигура 24">
              <a:extLst>
                <a:ext uri="{FF2B5EF4-FFF2-40B4-BE49-F238E27FC236}">
                  <a16:creationId xmlns="" xmlns:a16="http://schemas.microsoft.com/office/drawing/2014/main" id="{1AD2C4AB-6C58-4EFA-B663-FB892A2FA670}"/>
                </a:ext>
              </a:extLst>
            </p:cNvPr>
            <p:cNvSpPr/>
            <p:nvPr/>
          </p:nvSpPr>
          <p:spPr>
            <a:xfrm>
              <a:off x="5038725" y="2371801"/>
              <a:ext cx="2114688" cy="2114688"/>
            </a:xfrm>
            <a:custGeom>
              <a:avLst/>
              <a:gdLst>
                <a:gd name="connsiteX0" fmla="*/ 1057345 w 2114688"/>
                <a:gd name="connsiteY0" fmla="*/ 7 h 2114688"/>
                <a:gd name="connsiteX1" fmla="*/ 0 w 2114688"/>
                <a:gd name="connsiteY1" fmla="*/ 1057351 h 2114688"/>
                <a:gd name="connsiteX2" fmla="*/ 1057345 w 2114688"/>
                <a:gd name="connsiteY2" fmla="*/ 2114689 h 2114688"/>
                <a:gd name="connsiteX3" fmla="*/ 2114689 w 2114688"/>
                <a:gd name="connsiteY3" fmla="*/ 1057351 h 2114688"/>
                <a:gd name="connsiteX4" fmla="*/ 2012602 w 2114688"/>
                <a:gd name="connsiteY4" fmla="*/ 604057 h 2114688"/>
                <a:gd name="connsiteX5" fmla="*/ 1907624 w 2114688"/>
                <a:gd name="connsiteY5" fmla="*/ 709034 h 2114688"/>
                <a:gd name="connsiteX6" fmla="*/ 1832656 w 2114688"/>
                <a:gd name="connsiteY6" fmla="*/ 740218 h 2114688"/>
                <a:gd name="connsiteX7" fmla="*/ 1803474 w 2114688"/>
                <a:gd name="connsiteY7" fmla="*/ 740218 h 2114688"/>
                <a:gd name="connsiteX8" fmla="*/ 1868042 w 2114688"/>
                <a:gd name="connsiteY8" fmla="*/ 1057351 h 2114688"/>
                <a:gd name="connsiteX9" fmla="*/ 1057345 w 2114688"/>
                <a:gd name="connsiteY9" fmla="*/ 1868049 h 2114688"/>
                <a:gd name="connsiteX10" fmla="*/ 246647 w 2114688"/>
                <a:gd name="connsiteY10" fmla="*/ 1057351 h 2114688"/>
                <a:gd name="connsiteX11" fmla="*/ 1057345 w 2114688"/>
                <a:gd name="connsiteY11" fmla="*/ 246647 h 2114688"/>
                <a:gd name="connsiteX12" fmla="*/ 1374548 w 2114688"/>
                <a:gd name="connsiteY12" fmla="*/ 311222 h 2114688"/>
                <a:gd name="connsiteX13" fmla="*/ 1374548 w 2114688"/>
                <a:gd name="connsiteY13" fmla="*/ 282033 h 2114688"/>
                <a:gd name="connsiteX14" fmla="*/ 1405731 w 2114688"/>
                <a:gd name="connsiteY14" fmla="*/ 207065 h 2114688"/>
                <a:gd name="connsiteX15" fmla="*/ 1510639 w 2114688"/>
                <a:gd name="connsiteY15" fmla="*/ 102087 h 2114688"/>
                <a:gd name="connsiteX16" fmla="*/ 1057345 w 2114688"/>
                <a:gd name="connsiteY16" fmla="*/ 0 h 211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14688" h="2114688">
                  <a:moveTo>
                    <a:pt x="1057345" y="7"/>
                  </a:moveTo>
                  <a:cubicBezTo>
                    <a:pt x="473808" y="7"/>
                    <a:pt x="0" y="473815"/>
                    <a:pt x="0" y="1057351"/>
                  </a:cubicBezTo>
                  <a:cubicBezTo>
                    <a:pt x="0" y="1640881"/>
                    <a:pt x="473808" y="2114689"/>
                    <a:pt x="1057345" y="2114689"/>
                  </a:cubicBezTo>
                  <a:cubicBezTo>
                    <a:pt x="1640881" y="2114689"/>
                    <a:pt x="2114689" y="1640881"/>
                    <a:pt x="2114689" y="1057351"/>
                  </a:cubicBezTo>
                  <a:cubicBezTo>
                    <a:pt x="2114689" y="895169"/>
                    <a:pt x="2078004" y="741482"/>
                    <a:pt x="2012602" y="604057"/>
                  </a:cubicBezTo>
                  <a:lnTo>
                    <a:pt x="1907624" y="709034"/>
                  </a:lnTo>
                  <a:cubicBezTo>
                    <a:pt x="1887799" y="728978"/>
                    <a:pt x="1860769" y="740218"/>
                    <a:pt x="1832656" y="740218"/>
                  </a:cubicBezTo>
                  <a:lnTo>
                    <a:pt x="1803474" y="740218"/>
                  </a:lnTo>
                  <a:cubicBezTo>
                    <a:pt x="1845028" y="837672"/>
                    <a:pt x="1868042" y="944823"/>
                    <a:pt x="1868042" y="1057351"/>
                  </a:cubicBezTo>
                  <a:cubicBezTo>
                    <a:pt x="1868042" y="1504637"/>
                    <a:pt x="1504630" y="1868049"/>
                    <a:pt x="1057345" y="1868049"/>
                  </a:cubicBezTo>
                  <a:cubicBezTo>
                    <a:pt x="610059" y="1868049"/>
                    <a:pt x="246647" y="1504637"/>
                    <a:pt x="246647" y="1057351"/>
                  </a:cubicBezTo>
                  <a:cubicBezTo>
                    <a:pt x="246647" y="610073"/>
                    <a:pt x="610059" y="246647"/>
                    <a:pt x="1057345" y="246647"/>
                  </a:cubicBezTo>
                  <a:cubicBezTo>
                    <a:pt x="1169894" y="246647"/>
                    <a:pt x="1277073" y="269661"/>
                    <a:pt x="1374548" y="311222"/>
                  </a:cubicBezTo>
                  <a:lnTo>
                    <a:pt x="1374548" y="282033"/>
                  </a:lnTo>
                  <a:cubicBezTo>
                    <a:pt x="1374548" y="253927"/>
                    <a:pt x="1385794" y="226890"/>
                    <a:pt x="1405731" y="207065"/>
                  </a:cubicBezTo>
                  <a:lnTo>
                    <a:pt x="1510639" y="102087"/>
                  </a:lnTo>
                  <a:cubicBezTo>
                    <a:pt x="1373214" y="36692"/>
                    <a:pt x="1219520" y="0"/>
                    <a:pt x="1057345" y="0"/>
                  </a:cubicBezTo>
                  <a:close/>
                </a:path>
              </a:pathLst>
            </a:custGeom>
            <a:solidFill>
              <a:srgbClr val="2B2048"/>
            </a:solidFill>
            <a:ln w="6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28" name="Рисунок 26">
            <a:extLst>
              <a:ext uri="{FF2B5EF4-FFF2-40B4-BE49-F238E27FC236}">
                <a16:creationId xmlns="" xmlns:a16="http://schemas.microsoft.com/office/drawing/2014/main" id="{08BC1901-6300-4CEC-BD6D-E1D997C5C1F4}"/>
              </a:ext>
            </a:extLst>
          </p:cNvPr>
          <p:cNvGrpSpPr/>
          <p:nvPr/>
        </p:nvGrpSpPr>
        <p:grpSpPr>
          <a:xfrm>
            <a:off x="7296559" y="2483023"/>
            <a:ext cx="596407" cy="519903"/>
            <a:chOff x="8596100" y="2012703"/>
            <a:chExt cx="994894" cy="867274"/>
          </a:xfrm>
          <a:solidFill>
            <a:schemeClr val="accent1"/>
          </a:solidFill>
        </p:grpSpPr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EEAFB6D7-1914-446B-A676-6CBD0416D22E}"/>
                </a:ext>
              </a:extLst>
            </p:cNvPr>
            <p:cNvSpPr/>
            <p:nvPr/>
          </p:nvSpPr>
          <p:spPr>
            <a:xfrm>
              <a:off x="8924490" y="2012703"/>
              <a:ext cx="338113" cy="337798"/>
            </a:xfrm>
            <a:custGeom>
              <a:avLst/>
              <a:gdLst>
                <a:gd name="connsiteX0" fmla="*/ 338114 w 338113"/>
                <a:gd name="connsiteY0" fmla="*/ 168899 h 337798"/>
                <a:gd name="connsiteX1" fmla="*/ 169057 w 338113"/>
                <a:gd name="connsiteY1" fmla="*/ 337799 h 337798"/>
                <a:gd name="connsiteX2" fmla="*/ 0 w 338113"/>
                <a:gd name="connsiteY2" fmla="*/ 168899 h 337798"/>
                <a:gd name="connsiteX3" fmla="*/ 169057 w 338113"/>
                <a:gd name="connsiteY3" fmla="*/ 0 h 337798"/>
                <a:gd name="connsiteX4" fmla="*/ 338114 w 338113"/>
                <a:gd name="connsiteY4" fmla="*/ 168899 h 33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13" h="337798">
                  <a:moveTo>
                    <a:pt x="338114" y="168899"/>
                  </a:moveTo>
                  <a:cubicBezTo>
                    <a:pt x="338114" y="262180"/>
                    <a:pt x="262424" y="337799"/>
                    <a:pt x="169057" y="337799"/>
                  </a:cubicBezTo>
                  <a:cubicBezTo>
                    <a:pt x="75689" y="337799"/>
                    <a:pt x="0" y="262180"/>
                    <a:pt x="0" y="168899"/>
                  </a:cubicBezTo>
                  <a:cubicBezTo>
                    <a:pt x="0" y="75619"/>
                    <a:pt x="75689" y="0"/>
                    <a:pt x="169057" y="0"/>
                  </a:cubicBezTo>
                  <a:cubicBezTo>
                    <a:pt x="262424" y="0"/>
                    <a:pt x="338114" y="75619"/>
                    <a:pt x="338114" y="168899"/>
                  </a:cubicBezTo>
                  <a:close/>
                </a:path>
              </a:pathLst>
            </a:custGeom>
            <a:solidFill>
              <a:srgbClr val="B31166"/>
            </a:solidFill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6F905C5E-183C-4480-85C5-DFC5E4942ECA}"/>
                </a:ext>
              </a:extLst>
            </p:cNvPr>
            <p:cNvSpPr/>
            <p:nvPr/>
          </p:nvSpPr>
          <p:spPr>
            <a:xfrm>
              <a:off x="9328664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solidFill>
              <a:srgbClr val="2B2048"/>
            </a:solidFill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7F149490-5B48-49B8-84DE-860571B6E63F}"/>
                </a:ext>
              </a:extLst>
            </p:cNvPr>
            <p:cNvSpPr/>
            <p:nvPr/>
          </p:nvSpPr>
          <p:spPr>
            <a:xfrm>
              <a:off x="8644676" y="2136940"/>
              <a:ext cx="213753" cy="213554"/>
            </a:xfrm>
            <a:custGeom>
              <a:avLst/>
              <a:gdLst>
                <a:gd name="connsiteX0" fmla="*/ 213753 w 213753"/>
                <a:gd name="connsiteY0" fmla="*/ 106777 h 213554"/>
                <a:gd name="connsiteX1" fmla="*/ 106877 w 213753"/>
                <a:gd name="connsiteY1" fmla="*/ 213554 h 213554"/>
                <a:gd name="connsiteX2" fmla="*/ 0 w 213753"/>
                <a:gd name="connsiteY2" fmla="*/ 106777 h 213554"/>
                <a:gd name="connsiteX3" fmla="*/ 106877 w 213753"/>
                <a:gd name="connsiteY3" fmla="*/ 0 h 213554"/>
                <a:gd name="connsiteX4" fmla="*/ 213753 w 213753"/>
                <a:gd name="connsiteY4" fmla="*/ 106777 h 21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753" h="213554">
                  <a:moveTo>
                    <a:pt x="213753" y="106777"/>
                  </a:moveTo>
                  <a:cubicBezTo>
                    <a:pt x="213753" y="165749"/>
                    <a:pt x="165903" y="213554"/>
                    <a:pt x="106877" y="213554"/>
                  </a:cubicBezTo>
                  <a:cubicBezTo>
                    <a:pt x="47850" y="213554"/>
                    <a:pt x="0" y="165749"/>
                    <a:pt x="0" y="106777"/>
                  </a:cubicBezTo>
                  <a:cubicBezTo>
                    <a:pt x="0" y="47806"/>
                    <a:pt x="47850" y="0"/>
                    <a:pt x="106877" y="0"/>
                  </a:cubicBezTo>
                  <a:cubicBezTo>
                    <a:pt x="165903" y="0"/>
                    <a:pt x="213753" y="47806"/>
                    <a:pt x="213753" y="106777"/>
                  </a:cubicBezTo>
                  <a:close/>
                </a:path>
              </a:pathLst>
            </a:custGeom>
            <a:solidFill>
              <a:srgbClr val="2B2048"/>
            </a:solidFill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4D945F9E-3F1D-4D28-9E81-22D756DDD9EF}"/>
                </a:ext>
              </a:extLst>
            </p:cNvPr>
            <p:cNvSpPr/>
            <p:nvPr/>
          </p:nvSpPr>
          <p:spPr>
            <a:xfrm>
              <a:off x="8596100" y="2416307"/>
              <a:ext cx="260754" cy="400453"/>
            </a:xfrm>
            <a:custGeom>
              <a:avLst/>
              <a:gdLst>
                <a:gd name="connsiteX0" fmla="*/ 260755 w 260754"/>
                <a:gd name="connsiteY0" fmla="*/ 30077 h 400453"/>
                <a:gd name="connsiteX1" fmla="*/ 131943 w 260754"/>
                <a:gd name="connsiteY1" fmla="*/ 200 h 400453"/>
                <a:gd name="connsiteX2" fmla="*/ 0 w 260754"/>
                <a:gd name="connsiteY2" fmla="*/ 131220 h 400453"/>
                <a:gd name="connsiteX3" fmla="*/ 0 w 260754"/>
                <a:gd name="connsiteY3" fmla="*/ 343233 h 400453"/>
                <a:gd name="connsiteX4" fmla="*/ 57151 w 260754"/>
                <a:gd name="connsiteY4" fmla="*/ 400114 h 400453"/>
                <a:gd name="connsiteX5" fmla="*/ 176830 w 260754"/>
                <a:gd name="connsiteY5" fmla="*/ 394250 h 400453"/>
                <a:gd name="connsiteX6" fmla="*/ 260755 w 260754"/>
                <a:gd name="connsiteY6" fmla="*/ 30070 h 400453"/>
                <a:gd name="connsiteX7" fmla="*/ 260755 w 260754"/>
                <a:gd name="connsiteY7" fmla="*/ 30070 h 40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54" h="400453">
                  <a:moveTo>
                    <a:pt x="260755" y="30077"/>
                  </a:moveTo>
                  <a:cubicBezTo>
                    <a:pt x="218684" y="-4359"/>
                    <a:pt x="180586" y="200"/>
                    <a:pt x="131943" y="200"/>
                  </a:cubicBezTo>
                  <a:cubicBezTo>
                    <a:pt x="59193" y="200"/>
                    <a:pt x="0" y="58983"/>
                    <a:pt x="0" y="131220"/>
                  </a:cubicBezTo>
                  <a:lnTo>
                    <a:pt x="0" y="343233"/>
                  </a:lnTo>
                  <a:cubicBezTo>
                    <a:pt x="0" y="374605"/>
                    <a:pt x="25631" y="400114"/>
                    <a:pt x="57151" y="400114"/>
                  </a:cubicBezTo>
                  <a:cubicBezTo>
                    <a:pt x="193224" y="400114"/>
                    <a:pt x="176830" y="402574"/>
                    <a:pt x="176830" y="394250"/>
                  </a:cubicBezTo>
                  <a:cubicBezTo>
                    <a:pt x="176830" y="244018"/>
                    <a:pt x="159018" y="133843"/>
                    <a:pt x="260755" y="30070"/>
                  </a:cubicBezTo>
                  <a:lnTo>
                    <a:pt x="260755" y="30070"/>
                  </a:lnTo>
                  <a:close/>
                </a:path>
              </a:pathLst>
            </a:custGeom>
            <a:solidFill>
              <a:srgbClr val="2B2048"/>
            </a:solidFill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" name="Полилиния: фигура 32">
              <a:extLst>
                <a:ext uri="{FF2B5EF4-FFF2-40B4-BE49-F238E27FC236}">
                  <a16:creationId xmlns="" xmlns:a16="http://schemas.microsoft.com/office/drawing/2014/main" id="{F6B7959F-BD3E-4CBD-95A0-78375D287E43}"/>
                </a:ext>
              </a:extLst>
            </p:cNvPr>
            <p:cNvSpPr/>
            <p:nvPr/>
          </p:nvSpPr>
          <p:spPr>
            <a:xfrm>
              <a:off x="8829633" y="2414990"/>
              <a:ext cx="526511" cy="464986"/>
            </a:xfrm>
            <a:custGeom>
              <a:avLst/>
              <a:gdLst>
                <a:gd name="connsiteX0" fmla="*/ 310180 w 526511"/>
                <a:gd name="connsiteY0" fmla="*/ 2290 h 464986"/>
                <a:gd name="connsiteX1" fmla="*/ 87668 w 526511"/>
                <a:gd name="connsiteY1" fmla="*/ 54901 h 464986"/>
                <a:gd name="connsiteX2" fmla="*/ 1584 w 526511"/>
                <a:gd name="connsiteY2" fmla="*/ 395566 h 464986"/>
                <a:gd name="connsiteX3" fmla="*/ 69633 w 526511"/>
                <a:gd name="connsiteY3" fmla="*/ 463552 h 464986"/>
                <a:gd name="connsiteX4" fmla="*/ 520447 w 526511"/>
                <a:gd name="connsiteY4" fmla="*/ 422958 h 464986"/>
                <a:gd name="connsiteX5" fmla="*/ 526238 w 526511"/>
                <a:gd name="connsiteY5" fmla="*/ 236453 h 464986"/>
                <a:gd name="connsiteX6" fmla="*/ 310180 w 526511"/>
                <a:gd name="connsiteY6" fmla="*/ 2290 h 464986"/>
                <a:gd name="connsiteX7" fmla="*/ 310180 w 526511"/>
                <a:gd name="connsiteY7" fmla="*/ 2290 h 46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511" h="464986">
                  <a:moveTo>
                    <a:pt x="310180" y="2290"/>
                  </a:moveTo>
                  <a:cubicBezTo>
                    <a:pt x="225218" y="-4787"/>
                    <a:pt x="151371" y="2369"/>
                    <a:pt x="87668" y="54901"/>
                  </a:cubicBezTo>
                  <a:cubicBezTo>
                    <a:pt x="-18926" y="140204"/>
                    <a:pt x="1584" y="255062"/>
                    <a:pt x="1584" y="395566"/>
                  </a:cubicBezTo>
                  <a:cubicBezTo>
                    <a:pt x="1584" y="432744"/>
                    <a:pt x="31856" y="463552"/>
                    <a:pt x="69633" y="463552"/>
                  </a:cubicBezTo>
                  <a:cubicBezTo>
                    <a:pt x="479801" y="463552"/>
                    <a:pt x="496123" y="476769"/>
                    <a:pt x="520447" y="422958"/>
                  </a:cubicBezTo>
                  <a:cubicBezTo>
                    <a:pt x="528424" y="404762"/>
                    <a:pt x="526238" y="410541"/>
                    <a:pt x="526238" y="236453"/>
                  </a:cubicBezTo>
                  <a:cubicBezTo>
                    <a:pt x="526238" y="98179"/>
                    <a:pt x="406395" y="2290"/>
                    <a:pt x="310180" y="2290"/>
                  </a:cubicBezTo>
                  <a:lnTo>
                    <a:pt x="310180" y="2290"/>
                  </a:lnTo>
                  <a:close/>
                </a:path>
              </a:pathLst>
            </a:custGeom>
            <a:solidFill>
              <a:srgbClr val="B31166"/>
            </a:solidFill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" name="Полилиния: фигура 33">
              <a:extLst>
                <a:ext uri="{FF2B5EF4-FFF2-40B4-BE49-F238E27FC236}">
                  <a16:creationId xmlns="" xmlns:a16="http://schemas.microsoft.com/office/drawing/2014/main" id="{19A22033-DE16-4276-9291-35F5C3F11335}"/>
                </a:ext>
              </a:extLst>
            </p:cNvPr>
            <p:cNvSpPr/>
            <p:nvPr/>
          </p:nvSpPr>
          <p:spPr>
            <a:xfrm>
              <a:off x="9330246" y="2416305"/>
              <a:ext cx="260748" cy="400469"/>
            </a:xfrm>
            <a:custGeom>
              <a:avLst/>
              <a:gdLst>
                <a:gd name="connsiteX0" fmla="*/ 128812 w 260748"/>
                <a:gd name="connsiteY0" fmla="*/ 195 h 400469"/>
                <a:gd name="connsiteX1" fmla="*/ 0 w 260748"/>
                <a:gd name="connsiteY1" fmla="*/ 30072 h 400469"/>
                <a:gd name="connsiteX2" fmla="*/ 83924 w 260748"/>
                <a:gd name="connsiteY2" fmla="*/ 394252 h 400469"/>
                <a:gd name="connsiteX3" fmla="*/ 201562 w 260748"/>
                <a:gd name="connsiteY3" fmla="*/ 400116 h 400469"/>
                <a:gd name="connsiteX4" fmla="*/ 260748 w 260748"/>
                <a:gd name="connsiteY4" fmla="*/ 341214 h 400469"/>
                <a:gd name="connsiteX5" fmla="*/ 260748 w 260748"/>
                <a:gd name="connsiteY5" fmla="*/ 131222 h 400469"/>
                <a:gd name="connsiteX6" fmla="*/ 128812 w 260748"/>
                <a:gd name="connsiteY6" fmla="*/ 202 h 400469"/>
                <a:gd name="connsiteX7" fmla="*/ 128812 w 260748"/>
                <a:gd name="connsiteY7" fmla="*/ 202 h 4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748" h="400469">
                  <a:moveTo>
                    <a:pt x="128812" y="195"/>
                  </a:moveTo>
                  <a:cubicBezTo>
                    <a:pt x="79906" y="195"/>
                    <a:pt x="42011" y="-4318"/>
                    <a:pt x="0" y="30072"/>
                  </a:cubicBezTo>
                  <a:cubicBezTo>
                    <a:pt x="100981" y="133071"/>
                    <a:pt x="83924" y="235729"/>
                    <a:pt x="83924" y="394252"/>
                  </a:cubicBezTo>
                  <a:cubicBezTo>
                    <a:pt x="83924" y="402628"/>
                    <a:pt x="70314" y="400116"/>
                    <a:pt x="201562" y="400116"/>
                  </a:cubicBezTo>
                  <a:cubicBezTo>
                    <a:pt x="234204" y="400116"/>
                    <a:pt x="260748" y="373695"/>
                    <a:pt x="260748" y="341214"/>
                  </a:cubicBezTo>
                  <a:lnTo>
                    <a:pt x="260748" y="131222"/>
                  </a:lnTo>
                  <a:cubicBezTo>
                    <a:pt x="260748" y="58985"/>
                    <a:pt x="201562" y="202"/>
                    <a:pt x="128812" y="202"/>
                  </a:cubicBezTo>
                  <a:lnTo>
                    <a:pt x="128812" y="202"/>
                  </a:lnTo>
                  <a:close/>
                </a:path>
              </a:pathLst>
            </a:custGeom>
            <a:solidFill>
              <a:srgbClr val="2B2048"/>
            </a:solidFill>
            <a:ln w="6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37" name="Рисунок 35">
            <a:extLst>
              <a:ext uri="{FF2B5EF4-FFF2-40B4-BE49-F238E27FC236}">
                <a16:creationId xmlns="" xmlns:a16="http://schemas.microsoft.com/office/drawing/2014/main" id="{E3430288-7D50-4703-84DA-8FE357797A9F}"/>
              </a:ext>
            </a:extLst>
          </p:cNvPr>
          <p:cNvGrpSpPr/>
          <p:nvPr/>
        </p:nvGrpSpPr>
        <p:grpSpPr>
          <a:xfrm>
            <a:off x="9934999" y="2495385"/>
            <a:ext cx="654862" cy="586915"/>
            <a:chOff x="-864485" y="2528106"/>
            <a:chExt cx="3952844" cy="3542704"/>
          </a:xfrm>
          <a:solidFill>
            <a:schemeClr val="accent1"/>
          </a:solidFill>
        </p:grpSpPr>
        <p:sp>
          <p:nvSpPr>
            <p:cNvPr id="38" name="Полилиния: фигура 37">
              <a:extLst>
                <a:ext uri="{FF2B5EF4-FFF2-40B4-BE49-F238E27FC236}">
                  <a16:creationId xmlns="" xmlns:a16="http://schemas.microsoft.com/office/drawing/2014/main" id="{D31A7B0C-02E6-460B-A0E1-078D947DAA46}"/>
                </a:ext>
              </a:extLst>
            </p:cNvPr>
            <p:cNvSpPr/>
            <p:nvPr/>
          </p:nvSpPr>
          <p:spPr>
            <a:xfrm>
              <a:off x="673549" y="3265234"/>
              <a:ext cx="757944" cy="758480"/>
            </a:xfrm>
            <a:custGeom>
              <a:avLst/>
              <a:gdLst>
                <a:gd name="connsiteX0" fmla="*/ 757945 w 757944"/>
                <a:gd name="connsiteY0" fmla="*/ 379240 h 758480"/>
                <a:gd name="connsiteX1" fmla="*/ 378972 w 757944"/>
                <a:gd name="connsiteY1" fmla="*/ 758480 h 758480"/>
                <a:gd name="connsiteX2" fmla="*/ 0 w 757944"/>
                <a:gd name="connsiteY2" fmla="*/ 379240 h 758480"/>
                <a:gd name="connsiteX3" fmla="*/ 378972 w 757944"/>
                <a:gd name="connsiteY3" fmla="*/ 0 h 758480"/>
                <a:gd name="connsiteX4" fmla="*/ 757945 w 757944"/>
                <a:gd name="connsiteY4" fmla="*/ 379240 h 75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944" h="758480">
                  <a:moveTo>
                    <a:pt x="757945" y="379240"/>
                  </a:moveTo>
                  <a:cubicBezTo>
                    <a:pt x="757945" y="588689"/>
                    <a:pt x="588273" y="758480"/>
                    <a:pt x="378972" y="758480"/>
                  </a:cubicBezTo>
                  <a:cubicBezTo>
                    <a:pt x="169672" y="758480"/>
                    <a:pt x="0" y="588689"/>
                    <a:pt x="0" y="379240"/>
                  </a:cubicBezTo>
                  <a:cubicBezTo>
                    <a:pt x="0" y="169792"/>
                    <a:pt x="169672" y="0"/>
                    <a:pt x="378972" y="0"/>
                  </a:cubicBezTo>
                  <a:cubicBezTo>
                    <a:pt x="588273" y="0"/>
                    <a:pt x="757945" y="169792"/>
                    <a:pt x="757945" y="379240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" name="Полилиния: фигура 38">
              <a:extLst>
                <a:ext uri="{FF2B5EF4-FFF2-40B4-BE49-F238E27FC236}">
                  <a16:creationId xmlns="" xmlns:a16="http://schemas.microsoft.com/office/drawing/2014/main" id="{E8C5CACF-C6FC-4EA0-8346-F1102988E634}"/>
                </a:ext>
              </a:extLst>
            </p:cNvPr>
            <p:cNvSpPr/>
            <p:nvPr/>
          </p:nvSpPr>
          <p:spPr>
            <a:xfrm>
              <a:off x="462372" y="4168534"/>
              <a:ext cx="1180286" cy="1044092"/>
            </a:xfrm>
            <a:custGeom>
              <a:avLst/>
              <a:gdLst>
                <a:gd name="connsiteX0" fmla="*/ 695335 w 1180286"/>
                <a:gd name="connsiteY0" fmla="*/ 5144 h 1044092"/>
                <a:gd name="connsiteX1" fmla="*/ 196525 w 1180286"/>
                <a:gd name="connsiteY1" fmla="*/ 123280 h 1044092"/>
                <a:gd name="connsiteX2" fmla="*/ 3552 w 1180286"/>
                <a:gd name="connsiteY2" fmla="*/ 888220 h 1044092"/>
                <a:gd name="connsiteX3" fmla="*/ 156096 w 1180286"/>
                <a:gd name="connsiteY3" fmla="*/ 1040872 h 1044092"/>
                <a:gd name="connsiteX4" fmla="*/ 1166689 w 1180286"/>
                <a:gd name="connsiteY4" fmla="*/ 949724 h 1044092"/>
                <a:gd name="connsiteX5" fmla="*/ 1179677 w 1180286"/>
                <a:gd name="connsiteY5" fmla="*/ 530942 h 1044092"/>
                <a:gd name="connsiteX6" fmla="*/ 695335 w 1180286"/>
                <a:gd name="connsiteY6" fmla="*/ 5144 h 1044092"/>
                <a:gd name="connsiteX7" fmla="*/ 695335 w 1180286"/>
                <a:gd name="connsiteY7" fmla="*/ 5144 h 104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0286" h="1044092">
                  <a:moveTo>
                    <a:pt x="695335" y="5144"/>
                  </a:moveTo>
                  <a:cubicBezTo>
                    <a:pt x="504880" y="-10755"/>
                    <a:pt x="339317" y="5327"/>
                    <a:pt x="196525" y="123280"/>
                  </a:cubicBezTo>
                  <a:cubicBezTo>
                    <a:pt x="-42433" y="314816"/>
                    <a:pt x="3552" y="572714"/>
                    <a:pt x="3552" y="888220"/>
                  </a:cubicBezTo>
                  <a:cubicBezTo>
                    <a:pt x="3552" y="971702"/>
                    <a:pt x="71422" y="1040872"/>
                    <a:pt x="156096" y="1040872"/>
                  </a:cubicBezTo>
                  <a:cubicBezTo>
                    <a:pt x="1075574" y="1040872"/>
                    <a:pt x="1112173" y="1070547"/>
                    <a:pt x="1166689" y="949724"/>
                  </a:cubicBezTo>
                  <a:cubicBezTo>
                    <a:pt x="1184561" y="908869"/>
                    <a:pt x="1179677" y="921851"/>
                    <a:pt x="1179677" y="530942"/>
                  </a:cubicBezTo>
                  <a:cubicBezTo>
                    <a:pt x="1179677" y="220461"/>
                    <a:pt x="911034" y="5144"/>
                    <a:pt x="695335" y="5144"/>
                  </a:cubicBezTo>
                  <a:lnTo>
                    <a:pt x="695335" y="5144"/>
                  </a:ln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" name="Полилиния: фигура 39">
              <a:extLst>
                <a:ext uri="{FF2B5EF4-FFF2-40B4-BE49-F238E27FC236}">
                  <a16:creationId xmlns="" xmlns:a16="http://schemas.microsoft.com/office/drawing/2014/main" id="{017E4DC2-23EE-4BAF-8ED9-B1A4ACC8344D}"/>
                </a:ext>
              </a:extLst>
            </p:cNvPr>
            <p:cNvSpPr/>
            <p:nvPr/>
          </p:nvSpPr>
          <p:spPr>
            <a:xfrm>
              <a:off x="-744311" y="2688104"/>
              <a:ext cx="3712466" cy="3218904"/>
            </a:xfrm>
            <a:custGeom>
              <a:avLst/>
              <a:gdLst>
                <a:gd name="connsiteX0" fmla="*/ 2836287 w 3712466"/>
                <a:gd name="connsiteY0" fmla="*/ 90079 h 3218904"/>
                <a:gd name="connsiteX1" fmla="*/ 3248592 w 3712466"/>
                <a:gd name="connsiteY1" fmla="*/ 804726 h 3218904"/>
                <a:gd name="connsiteX2" fmla="*/ 3248592 w 3712466"/>
                <a:gd name="connsiteY2" fmla="*/ 805429 h 3218904"/>
                <a:gd name="connsiteX3" fmla="*/ 3712467 w 3712466"/>
                <a:gd name="connsiteY3" fmla="*/ 1609453 h 3218904"/>
                <a:gd name="connsiteX4" fmla="*/ 3248592 w 3712466"/>
                <a:gd name="connsiteY4" fmla="*/ 2413476 h 3218904"/>
                <a:gd name="connsiteX5" fmla="*/ 3248592 w 3712466"/>
                <a:gd name="connsiteY5" fmla="*/ 2414179 h 3218904"/>
                <a:gd name="connsiteX6" fmla="*/ 2784304 w 3712466"/>
                <a:gd name="connsiteY6" fmla="*/ 3218905 h 3218904"/>
                <a:gd name="connsiteX7" fmla="*/ 928163 w 3712466"/>
                <a:gd name="connsiteY7" fmla="*/ 3218905 h 3218904"/>
                <a:gd name="connsiteX8" fmla="*/ 463875 w 3712466"/>
                <a:gd name="connsiteY8" fmla="*/ 2414179 h 3218904"/>
                <a:gd name="connsiteX9" fmla="*/ 463875 w 3712466"/>
                <a:gd name="connsiteY9" fmla="*/ 2413476 h 3218904"/>
                <a:gd name="connsiteX10" fmla="*/ 0 w 3712466"/>
                <a:gd name="connsiteY10" fmla="*/ 1609453 h 3218904"/>
                <a:gd name="connsiteX11" fmla="*/ 463875 w 3712466"/>
                <a:gd name="connsiteY11" fmla="*/ 805429 h 3218904"/>
                <a:gd name="connsiteX12" fmla="*/ 463875 w 3712466"/>
                <a:gd name="connsiteY12" fmla="*/ 804726 h 3218904"/>
                <a:gd name="connsiteX13" fmla="*/ 928163 w 3712466"/>
                <a:gd name="connsiteY13" fmla="*/ 0 h 3218904"/>
                <a:gd name="connsiteX14" fmla="*/ 2784304 w 3712466"/>
                <a:gd name="connsiteY14" fmla="*/ 0 h 3218904"/>
                <a:gd name="connsiteX15" fmla="*/ 2836287 w 3712466"/>
                <a:gd name="connsiteY15" fmla="*/ 90095 h 3218904"/>
                <a:gd name="connsiteX16" fmla="*/ 2938024 w 3712466"/>
                <a:gd name="connsiteY16" fmla="*/ 984732 h 3218904"/>
                <a:gd name="connsiteX17" fmla="*/ 2937719 w 3712466"/>
                <a:gd name="connsiteY17" fmla="*/ 984915 h 3218904"/>
                <a:gd name="connsiteX18" fmla="*/ 2577397 w 3712466"/>
                <a:gd name="connsiteY18" fmla="*/ 360363 h 3218904"/>
                <a:gd name="connsiteX19" fmla="*/ 1135101 w 3712466"/>
                <a:gd name="connsiteY19" fmla="*/ 360363 h 3218904"/>
                <a:gd name="connsiteX20" fmla="*/ 774779 w 3712466"/>
                <a:gd name="connsiteY20" fmla="*/ 984915 h 3218904"/>
                <a:gd name="connsiteX21" fmla="*/ 774474 w 3712466"/>
                <a:gd name="connsiteY21" fmla="*/ 984732 h 3218904"/>
                <a:gd name="connsiteX22" fmla="*/ 414045 w 3712466"/>
                <a:gd name="connsiteY22" fmla="*/ 1609453 h 3218904"/>
                <a:gd name="connsiteX23" fmla="*/ 774474 w 3712466"/>
                <a:gd name="connsiteY23" fmla="*/ 2234173 h 3218904"/>
                <a:gd name="connsiteX24" fmla="*/ 774779 w 3712466"/>
                <a:gd name="connsiteY24" fmla="*/ 2233990 h 3218904"/>
                <a:gd name="connsiteX25" fmla="*/ 1135101 w 3712466"/>
                <a:gd name="connsiteY25" fmla="*/ 2858542 h 3218904"/>
                <a:gd name="connsiteX26" fmla="*/ 2577397 w 3712466"/>
                <a:gd name="connsiteY26" fmla="*/ 2858542 h 3218904"/>
                <a:gd name="connsiteX27" fmla="*/ 2937719 w 3712466"/>
                <a:gd name="connsiteY27" fmla="*/ 2233990 h 3218904"/>
                <a:gd name="connsiteX28" fmla="*/ 2938024 w 3712466"/>
                <a:gd name="connsiteY28" fmla="*/ 2234173 h 3218904"/>
                <a:gd name="connsiteX29" fmla="*/ 3298453 w 3712466"/>
                <a:gd name="connsiteY29" fmla="*/ 1609453 h 3218904"/>
                <a:gd name="connsiteX30" fmla="*/ 2938024 w 3712466"/>
                <a:gd name="connsiteY30" fmla="*/ 984732 h 321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12466" h="3218904">
                  <a:moveTo>
                    <a:pt x="2836287" y="90079"/>
                  </a:moveTo>
                  <a:lnTo>
                    <a:pt x="3248592" y="804726"/>
                  </a:lnTo>
                  <a:lnTo>
                    <a:pt x="3248592" y="805429"/>
                  </a:lnTo>
                  <a:lnTo>
                    <a:pt x="3712467" y="1609453"/>
                  </a:lnTo>
                  <a:lnTo>
                    <a:pt x="3248592" y="2413476"/>
                  </a:lnTo>
                  <a:lnTo>
                    <a:pt x="3248592" y="2414179"/>
                  </a:lnTo>
                  <a:lnTo>
                    <a:pt x="2784304" y="3218905"/>
                  </a:lnTo>
                  <a:lnTo>
                    <a:pt x="928163" y="3218905"/>
                  </a:lnTo>
                  <a:lnTo>
                    <a:pt x="463875" y="2414179"/>
                  </a:lnTo>
                  <a:lnTo>
                    <a:pt x="463875" y="2413476"/>
                  </a:lnTo>
                  <a:lnTo>
                    <a:pt x="0" y="1609453"/>
                  </a:lnTo>
                  <a:lnTo>
                    <a:pt x="463875" y="805429"/>
                  </a:lnTo>
                  <a:lnTo>
                    <a:pt x="463875" y="804726"/>
                  </a:lnTo>
                  <a:lnTo>
                    <a:pt x="928163" y="0"/>
                  </a:lnTo>
                  <a:lnTo>
                    <a:pt x="2784304" y="0"/>
                  </a:lnTo>
                  <a:lnTo>
                    <a:pt x="2836287" y="90095"/>
                  </a:lnTo>
                  <a:close/>
                  <a:moveTo>
                    <a:pt x="2938024" y="984732"/>
                  </a:moveTo>
                  <a:lnTo>
                    <a:pt x="2937719" y="984915"/>
                  </a:lnTo>
                  <a:lnTo>
                    <a:pt x="2577397" y="360363"/>
                  </a:lnTo>
                  <a:lnTo>
                    <a:pt x="1135101" y="360363"/>
                  </a:lnTo>
                  <a:lnTo>
                    <a:pt x="774779" y="984915"/>
                  </a:lnTo>
                  <a:lnTo>
                    <a:pt x="774474" y="984732"/>
                  </a:lnTo>
                  <a:lnTo>
                    <a:pt x="414045" y="1609453"/>
                  </a:lnTo>
                  <a:lnTo>
                    <a:pt x="774474" y="2234173"/>
                  </a:lnTo>
                  <a:lnTo>
                    <a:pt x="774779" y="2233990"/>
                  </a:lnTo>
                  <a:lnTo>
                    <a:pt x="1135101" y="2858542"/>
                  </a:lnTo>
                  <a:lnTo>
                    <a:pt x="2577397" y="2858542"/>
                  </a:lnTo>
                  <a:lnTo>
                    <a:pt x="2937719" y="2233990"/>
                  </a:lnTo>
                  <a:lnTo>
                    <a:pt x="2938024" y="2234173"/>
                  </a:lnTo>
                  <a:lnTo>
                    <a:pt x="3298453" y="1609453"/>
                  </a:lnTo>
                  <a:lnTo>
                    <a:pt x="2938024" y="984732"/>
                  </a:lnTo>
                  <a:close/>
                </a:path>
              </a:pathLst>
            </a:custGeom>
            <a:solidFill>
              <a:srgbClr val="2B2048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" name="Полилиния: фигура 40">
              <a:extLst>
                <a:ext uri="{FF2B5EF4-FFF2-40B4-BE49-F238E27FC236}">
                  <a16:creationId xmlns="" xmlns:a16="http://schemas.microsoft.com/office/drawing/2014/main" id="{C480186C-4E7E-4788-8172-896D8B224A84}"/>
                </a:ext>
              </a:extLst>
            </p:cNvPr>
            <p:cNvSpPr/>
            <p:nvPr/>
          </p:nvSpPr>
          <p:spPr>
            <a:xfrm>
              <a:off x="-41539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" name="Полилиния: фигура 41">
              <a:extLst>
                <a:ext uri="{FF2B5EF4-FFF2-40B4-BE49-F238E27FC236}">
                  <a16:creationId xmlns="" xmlns:a16="http://schemas.microsoft.com/office/drawing/2014/main" id="{20DD60D8-63AA-43C8-987A-81D75104C8B5}"/>
                </a:ext>
              </a:extLst>
            </p:cNvPr>
            <p:cNvSpPr/>
            <p:nvPr/>
          </p:nvSpPr>
          <p:spPr>
            <a:xfrm>
              <a:off x="-41539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Полилиния: фигура 42">
              <a:extLst>
                <a:ext uri="{FF2B5EF4-FFF2-40B4-BE49-F238E27FC236}">
                  <a16:creationId xmlns="" xmlns:a16="http://schemas.microsoft.com/office/drawing/2014/main" id="{399211F4-F1B9-4154-AB9F-EE9A2F084CC3}"/>
                </a:ext>
              </a:extLst>
            </p:cNvPr>
            <p:cNvSpPr/>
            <p:nvPr/>
          </p:nvSpPr>
          <p:spPr>
            <a:xfrm>
              <a:off x="1609343" y="2528106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5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Полилиния: фигура 43">
              <a:extLst>
                <a:ext uri="{FF2B5EF4-FFF2-40B4-BE49-F238E27FC236}">
                  <a16:creationId xmlns="" xmlns:a16="http://schemas.microsoft.com/office/drawing/2014/main" id="{33472065-22AD-4847-AFB6-891EE062DBFA}"/>
                </a:ext>
              </a:extLst>
            </p:cNvPr>
            <p:cNvSpPr/>
            <p:nvPr/>
          </p:nvSpPr>
          <p:spPr>
            <a:xfrm>
              <a:off x="1609343" y="5415941"/>
              <a:ext cx="654406" cy="654869"/>
            </a:xfrm>
            <a:custGeom>
              <a:avLst/>
              <a:gdLst>
                <a:gd name="connsiteX0" fmla="*/ 654407 w 654406"/>
                <a:gd name="connsiteY0" fmla="*/ 327434 h 654869"/>
                <a:gd name="connsiteX1" fmla="*/ 327203 w 654406"/>
                <a:gd name="connsiteY1" fmla="*/ 654869 h 654869"/>
                <a:gd name="connsiteX2" fmla="*/ 0 w 654406"/>
                <a:gd name="connsiteY2" fmla="*/ 327434 h 654869"/>
                <a:gd name="connsiteX3" fmla="*/ 327203 w 654406"/>
                <a:gd name="connsiteY3" fmla="*/ 0 h 654869"/>
                <a:gd name="connsiteX4" fmla="*/ 654407 w 654406"/>
                <a:gd name="connsiteY4" fmla="*/ 327434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4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4"/>
                  </a:cubicBezTo>
                  <a:cubicBezTo>
                    <a:pt x="0" y="146597"/>
                    <a:pt x="146494" y="0"/>
                    <a:pt x="327203" y="0"/>
                  </a:cubicBezTo>
                  <a:cubicBezTo>
                    <a:pt x="507913" y="0"/>
                    <a:pt x="654407" y="146597"/>
                    <a:pt x="654407" y="327434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Полилиния: фигура 44">
              <a:extLst>
                <a:ext uri="{FF2B5EF4-FFF2-40B4-BE49-F238E27FC236}">
                  <a16:creationId xmlns="" xmlns:a16="http://schemas.microsoft.com/office/drawing/2014/main" id="{262F6202-C695-4225-A687-7D7EC98E5511}"/>
                </a:ext>
              </a:extLst>
            </p:cNvPr>
            <p:cNvSpPr/>
            <p:nvPr/>
          </p:nvSpPr>
          <p:spPr>
            <a:xfrm>
              <a:off x="2433952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4 w 654406"/>
                <a:gd name="connsiteY1" fmla="*/ 654869 h 654869"/>
                <a:gd name="connsiteX2" fmla="*/ 0 w 654406"/>
                <a:gd name="connsiteY2" fmla="*/ 327435 h 654869"/>
                <a:gd name="connsiteX3" fmla="*/ 327204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4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4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Полилиния: фигура 45">
              <a:extLst>
                <a:ext uri="{FF2B5EF4-FFF2-40B4-BE49-F238E27FC236}">
                  <a16:creationId xmlns="" xmlns:a16="http://schemas.microsoft.com/office/drawing/2014/main" id="{FC31FA63-ECE6-4AB5-BF0C-BCEB75C20E51}"/>
                </a:ext>
              </a:extLst>
            </p:cNvPr>
            <p:cNvSpPr/>
            <p:nvPr/>
          </p:nvSpPr>
          <p:spPr>
            <a:xfrm>
              <a:off x="-864485" y="3970122"/>
              <a:ext cx="654406" cy="654869"/>
            </a:xfrm>
            <a:custGeom>
              <a:avLst/>
              <a:gdLst>
                <a:gd name="connsiteX0" fmla="*/ 654407 w 654406"/>
                <a:gd name="connsiteY0" fmla="*/ 327435 h 654869"/>
                <a:gd name="connsiteX1" fmla="*/ 327203 w 654406"/>
                <a:gd name="connsiteY1" fmla="*/ 654869 h 654869"/>
                <a:gd name="connsiteX2" fmla="*/ 0 w 654406"/>
                <a:gd name="connsiteY2" fmla="*/ 327435 h 654869"/>
                <a:gd name="connsiteX3" fmla="*/ 327203 w 654406"/>
                <a:gd name="connsiteY3" fmla="*/ 0 h 654869"/>
                <a:gd name="connsiteX4" fmla="*/ 654407 w 654406"/>
                <a:gd name="connsiteY4" fmla="*/ 327435 h 65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6" h="654869">
                  <a:moveTo>
                    <a:pt x="654407" y="327435"/>
                  </a:moveTo>
                  <a:cubicBezTo>
                    <a:pt x="654407" y="508272"/>
                    <a:pt x="507913" y="654869"/>
                    <a:pt x="327203" y="654869"/>
                  </a:cubicBezTo>
                  <a:cubicBezTo>
                    <a:pt x="146494" y="654869"/>
                    <a:pt x="0" y="508272"/>
                    <a:pt x="0" y="327435"/>
                  </a:cubicBezTo>
                  <a:cubicBezTo>
                    <a:pt x="0" y="146598"/>
                    <a:pt x="146494" y="0"/>
                    <a:pt x="327203" y="0"/>
                  </a:cubicBezTo>
                  <a:cubicBezTo>
                    <a:pt x="507913" y="0"/>
                    <a:pt x="654407" y="146598"/>
                    <a:pt x="654407" y="327435"/>
                  </a:cubicBezTo>
                  <a:close/>
                </a:path>
              </a:pathLst>
            </a:custGeom>
            <a:solidFill>
              <a:srgbClr val="B31166"/>
            </a:solidFill>
            <a:ln w="15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49" name="Рисунок 47">
            <a:extLst>
              <a:ext uri="{FF2B5EF4-FFF2-40B4-BE49-F238E27FC236}">
                <a16:creationId xmlns="" xmlns:a16="http://schemas.microsoft.com/office/drawing/2014/main" id="{E4724661-8622-4D79-8182-6E163825D924}"/>
              </a:ext>
            </a:extLst>
          </p:cNvPr>
          <p:cNvGrpSpPr/>
          <p:nvPr/>
        </p:nvGrpSpPr>
        <p:grpSpPr>
          <a:xfrm>
            <a:off x="1871335" y="3661127"/>
            <a:ext cx="549494" cy="595249"/>
            <a:chOff x="4143359" y="1314450"/>
            <a:chExt cx="3904518" cy="4229633"/>
          </a:xfrm>
          <a:solidFill>
            <a:schemeClr val="accent1"/>
          </a:solidFill>
        </p:grpSpPr>
        <p:sp>
          <p:nvSpPr>
            <p:cNvPr id="50" name="Полилиния: фигура 49">
              <a:extLst>
                <a:ext uri="{FF2B5EF4-FFF2-40B4-BE49-F238E27FC236}">
                  <a16:creationId xmlns="" xmlns:a16="http://schemas.microsoft.com/office/drawing/2014/main" id="{9F3EF160-0A51-403D-93BD-2CD976CD3FEB}"/>
                </a:ext>
              </a:extLst>
            </p:cNvPr>
            <p:cNvSpPr/>
            <p:nvPr/>
          </p:nvSpPr>
          <p:spPr>
            <a:xfrm>
              <a:off x="6209973" y="2476980"/>
              <a:ext cx="1837905" cy="3067103"/>
            </a:xfrm>
            <a:custGeom>
              <a:avLst/>
              <a:gdLst>
                <a:gd name="connsiteX0" fmla="*/ 1033756 w 1837905"/>
                <a:gd name="connsiteY0" fmla="*/ 2784213 h 3067103"/>
                <a:gd name="connsiteX1" fmla="*/ 1837905 w 1837905"/>
                <a:gd name="connsiteY1" fmla="*/ 1435502 h 3067103"/>
                <a:gd name="connsiteX2" fmla="*/ 1837905 w 1837905"/>
                <a:gd name="connsiteY2" fmla="*/ 162293 h 3067103"/>
                <a:gd name="connsiteX3" fmla="*/ 1675585 w 1837905"/>
                <a:gd name="connsiteY3" fmla="*/ 0 h 3067103"/>
                <a:gd name="connsiteX4" fmla="*/ 1513235 w 1837905"/>
                <a:gd name="connsiteY4" fmla="*/ 162293 h 3067103"/>
                <a:gd name="connsiteX5" fmla="*/ 1513235 w 1837905"/>
                <a:gd name="connsiteY5" fmla="*/ 1167421 h 3067103"/>
                <a:gd name="connsiteX6" fmla="*/ 639467 w 1837905"/>
                <a:gd name="connsiteY6" fmla="*/ 2070979 h 3067103"/>
                <a:gd name="connsiteX7" fmla="*/ 474999 w 1837905"/>
                <a:gd name="connsiteY7" fmla="*/ 1911992 h 3067103"/>
                <a:gd name="connsiteX8" fmla="*/ 942090 w 1837905"/>
                <a:gd name="connsiteY8" fmla="*/ 1429012 h 3067103"/>
                <a:gd name="connsiteX9" fmla="*/ 931805 w 1837905"/>
                <a:gd name="connsiteY9" fmla="*/ 1193060 h 3067103"/>
                <a:gd name="connsiteX10" fmla="*/ 687327 w 1837905"/>
                <a:gd name="connsiteY10" fmla="*/ 1194431 h 3067103"/>
                <a:gd name="connsiteX11" fmla="*/ 0 w 1837905"/>
                <a:gd name="connsiteY11" fmla="*/ 1885926 h 3067103"/>
                <a:gd name="connsiteX12" fmla="*/ 0 w 1837905"/>
                <a:gd name="connsiteY12" fmla="*/ 3067103 h 3067103"/>
                <a:gd name="connsiteX13" fmla="*/ 1033710 w 1837905"/>
                <a:gd name="connsiteY13" fmla="*/ 3067103 h 3067103"/>
                <a:gd name="connsiteX14" fmla="*/ 1033710 w 1837905"/>
                <a:gd name="connsiteY14" fmla="*/ 2784213 h 3067103"/>
                <a:gd name="connsiteX15" fmla="*/ 1033741 w 1837905"/>
                <a:gd name="connsiteY15" fmla="*/ 278421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37905" h="3067103">
                  <a:moveTo>
                    <a:pt x="1033756" y="2784213"/>
                  </a:moveTo>
                  <a:lnTo>
                    <a:pt x="1837905" y="1435502"/>
                  </a:lnTo>
                  <a:lnTo>
                    <a:pt x="1837905" y="162293"/>
                  </a:lnTo>
                  <a:cubicBezTo>
                    <a:pt x="1837905" y="72821"/>
                    <a:pt x="1765072" y="0"/>
                    <a:pt x="1675585" y="0"/>
                  </a:cubicBezTo>
                  <a:cubicBezTo>
                    <a:pt x="1586068" y="0"/>
                    <a:pt x="1513235" y="72821"/>
                    <a:pt x="1513235" y="162293"/>
                  </a:cubicBezTo>
                  <a:lnTo>
                    <a:pt x="1513235" y="1167421"/>
                  </a:lnTo>
                  <a:lnTo>
                    <a:pt x="639467" y="2070979"/>
                  </a:lnTo>
                  <a:lnTo>
                    <a:pt x="474999" y="1911992"/>
                  </a:lnTo>
                  <a:lnTo>
                    <a:pt x="942090" y="1429012"/>
                  </a:lnTo>
                  <a:cubicBezTo>
                    <a:pt x="1000478" y="1360594"/>
                    <a:pt x="996715" y="1256923"/>
                    <a:pt x="931805" y="1193060"/>
                  </a:cubicBezTo>
                  <a:cubicBezTo>
                    <a:pt x="864031" y="1126409"/>
                    <a:pt x="754355" y="1126973"/>
                    <a:pt x="687327" y="1194431"/>
                  </a:cubicBezTo>
                  <a:lnTo>
                    <a:pt x="0" y="1885926"/>
                  </a:lnTo>
                  <a:lnTo>
                    <a:pt x="0" y="3067103"/>
                  </a:lnTo>
                  <a:lnTo>
                    <a:pt x="1033710" y="3067103"/>
                  </a:lnTo>
                  <a:lnTo>
                    <a:pt x="1033710" y="2784213"/>
                  </a:lnTo>
                  <a:lnTo>
                    <a:pt x="1033741" y="2784213"/>
                  </a:lnTo>
                  <a:close/>
                </a:path>
              </a:pathLst>
            </a:custGeom>
            <a:solidFill>
              <a:srgbClr val="2B2048"/>
            </a:solidFill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1" name="Полилиния: фигура 50">
              <a:extLst>
                <a:ext uri="{FF2B5EF4-FFF2-40B4-BE49-F238E27FC236}">
                  <a16:creationId xmlns="" xmlns:a16="http://schemas.microsoft.com/office/drawing/2014/main" id="{D1076522-04E7-447C-868A-497934D0E3FD}"/>
                </a:ext>
              </a:extLst>
            </p:cNvPr>
            <p:cNvSpPr/>
            <p:nvPr/>
          </p:nvSpPr>
          <p:spPr>
            <a:xfrm>
              <a:off x="4143359" y="2476980"/>
              <a:ext cx="1837905" cy="3067103"/>
            </a:xfrm>
            <a:custGeom>
              <a:avLst/>
              <a:gdLst>
                <a:gd name="connsiteX0" fmla="*/ 1837905 w 1837905"/>
                <a:gd name="connsiteY0" fmla="*/ 3067103 h 3067103"/>
                <a:gd name="connsiteX1" fmla="*/ 1837905 w 1837905"/>
                <a:gd name="connsiteY1" fmla="*/ 1885926 h 3067103"/>
                <a:gd name="connsiteX2" fmla="*/ 1150578 w 1837905"/>
                <a:gd name="connsiteY2" fmla="*/ 1194431 h 3067103"/>
                <a:gd name="connsiteX3" fmla="*/ 906100 w 1837905"/>
                <a:gd name="connsiteY3" fmla="*/ 1193060 h 3067103"/>
                <a:gd name="connsiteX4" fmla="*/ 895815 w 1837905"/>
                <a:gd name="connsiteY4" fmla="*/ 1429012 h 3067103"/>
                <a:gd name="connsiteX5" fmla="*/ 1362876 w 1837905"/>
                <a:gd name="connsiteY5" fmla="*/ 1911992 h 3067103"/>
                <a:gd name="connsiteX6" fmla="*/ 1198438 w 1837905"/>
                <a:gd name="connsiteY6" fmla="*/ 2070979 h 3067103"/>
                <a:gd name="connsiteX7" fmla="*/ 324671 w 1837905"/>
                <a:gd name="connsiteY7" fmla="*/ 1167421 h 3067103"/>
                <a:gd name="connsiteX8" fmla="*/ 324671 w 1837905"/>
                <a:gd name="connsiteY8" fmla="*/ 162293 h 3067103"/>
                <a:gd name="connsiteX9" fmla="*/ 162320 w 1837905"/>
                <a:gd name="connsiteY9" fmla="*/ 0 h 3067103"/>
                <a:gd name="connsiteX10" fmla="*/ 0 w 1837905"/>
                <a:gd name="connsiteY10" fmla="*/ 162293 h 3067103"/>
                <a:gd name="connsiteX11" fmla="*/ 0 w 1837905"/>
                <a:gd name="connsiteY11" fmla="*/ 1435502 h 3067103"/>
                <a:gd name="connsiteX12" fmla="*/ 804149 w 1837905"/>
                <a:gd name="connsiteY12" fmla="*/ 2784213 h 3067103"/>
                <a:gd name="connsiteX13" fmla="*/ 804149 w 1837905"/>
                <a:gd name="connsiteY13" fmla="*/ 3067103 h 3067103"/>
                <a:gd name="connsiteX14" fmla="*/ 1837890 w 1837905"/>
                <a:gd name="connsiteY14" fmla="*/ 3067103 h 306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7905" h="3067103">
                  <a:moveTo>
                    <a:pt x="1837905" y="3067103"/>
                  </a:moveTo>
                  <a:lnTo>
                    <a:pt x="1837905" y="1885926"/>
                  </a:lnTo>
                  <a:lnTo>
                    <a:pt x="1150578" y="1194431"/>
                  </a:lnTo>
                  <a:cubicBezTo>
                    <a:pt x="1083551" y="1127003"/>
                    <a:pt x="973875" y="1126379"/>
                    <a:pt x="906100" y="1193060"/>
                  </a:cubicBezTo>
                  <a:cubicBezTo>
                    <a:pt x="841191" y="1256923"/>
                    <a:pt x="837442" y="1360594"/>
                    <a:pt x="895815" y="1429012"/>
                  </a:cubicBezTo>
                  <a:lnTo>
                    <a:pt x="1362876" y="1911992"/>
                  </a:lnTo>
                  <a:lnTo>
                    <a:pt x="1198438" y="2070979"/>
                  </a:lnTo>
                  <a:lnTo>
                    <a:pt x="324671" y="1167421"/>
                  </a:lnTo>
                  <a:lnTo>
                    <a:pt x="324671" y="162293"/>
                  </a:lnTo>
                  <a:cubicBezTo>
                    <a:pt x="324671" y="72821"/>
                    <a:pt x="251838" y="0"/>
                    <a:pt x="162320" y="0"/>
                  </a:cubicBezTo>
                  <a:cubicBezTo>
                    <a:pt x="72833" y="0"/>
                    <a:pt x="0" y="72821"/>
                    <a:pt x="0" y="162293"/>
                  </a:cubicBezTo>
                  <a:lnTo>
                    <a:pt x="0" y="1435502"/>
                  </a:lnTo>
                  <a:lnTo>
                    <a:pt x="804149" y="2784213"/>
                  </a:lnTo>
                  <a:lnTo>
                    <a:pt x="804149" y="3067103"/>
                  </a:lnTo>
                  <a:lnTo>
                    <a:pt x="1837890" y="3067103"/>
                  </a:lnTo>
                  <a:close/>
                </a:path>
              </a:pathLst>
            </a:custGeom>
            <a:solidFill>
              <a:srgbClr val="2B2048"/>
            </a:solidFill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2" name="Полилиния: фигура 51">
              <a:extLst>
                <a:ext uri="{FF2B5EF4-FFF2-40B4-BE49-F238E27FC236}">
                  <a16:creationId xmlns="" xmlns:a16="http://schemas.microsoft.com/office/drawing/2014/main" id="{20F7BEED-E700-42DF-A457-962B2AA6CDB7}"/>
                </a:ext>
              </a:extLst>
            </p:cNvPr>
            <p:cNvSpPr/>
            <p:nvPr/>
          </p:nvSpPr>
          <p:spPr>
            <a:xfrm>
              <a:off x="4792030" y="1773206"/>
              <a:ext cx="1252117" cy="1251926"/>
            </a:xfrm>
            <a:custGeom>
              <a:avLst/>
              <a:gdLst>
                <a:gd name="connsiteX0" fmla="*/ 626059 w 1252117"/>
                <a:gd name="connsiteY0" fmla="*/ 0 h 1251926"/>
                <a:gd name="connsiteX1" fmla="*/ 626059 w 1252117"/>
                <a:gd name="connsiteY1" fmla="*/ 0 h 1251926"/>
                <a:gd name="connsiteX2" fmla="*/ 742531 w 1252117"/>
                <a:gd name="connsiteY2" fmla="*/ 116453 h 1251926"/>
                <a:gd name="connsiteX3" fmla="*/ 742531 w 1252117"/>
                <a:gd name="connsiteY3" fmla="*/ 509503 h 1251926"/>
                <a:gd name="connsiteX4" fmla="*/ 1135646 w 1252117"/>
                <a:gd name="connsiteY4" fmla="*/ 509503 h 1251926"/>
                <a:gd name="connsiteX5" fmla="*/ 1252118 w 1252117"/>
                <a:gd name="connsiteY5" fmla="*/ 625956 h 1251926"/>
                <a:gd name="connsiteX6" fmla="*/ 1252118 w 1252117"/>
                <a:gd name="connsiteY6" fmla="*/ 625956 h 1251926"/>
                <a:gd name="connsiteX7" fmla="*/ 1135646 w 1252117"/>
                <a:gd name="connsiteY7" fmla="*/ 742408 h 1251926"/>
                <a:gd name="connsiteX8" fmla="*/ 742531 w 1252117"/>
                <a:gd name="connsiteY8" fmla="*/ 742408 h 1251926"/>
                <a:gd name="connsiteX9" fmla="*/ 742531 w 1252117"/>
                <a:gd name="connsiteY9" fmla="*/ 1135474 h 1251926"/>
                <a:gd name="connsiteX10" fmla="*/ 626059 w 1252117"/>
                <a:gd name="connsiteY10" fmla="*/ 1251926 h 1251926"/>
                <a:gd name="connsiteX11" fmla="*/ 626059 w 1252117"/>
                <a:gd name="connsiteY11" fmla="*/ 1251926 h 1251926"/>
                <a:gd name="connsiteX12" fmla="*/ 509587 w 1252117"/>
                <a:gd name="connsiteY12" fmla="*/ 1135474 h 1251926"/>
                <a:gd name="connsiteX13" fmla="*/ 509587 w 1252117"/>
                <a:gd name="connsiteY13" fmla="*/ 742408 h 1251926"/>
                <a:gd name="connsiteX14" fmla="*/ 116472 w 1252117"/>
                <a:gd name="connsiteY14" fmla="*/ 742408 h 1251926"/>
                <a:gd name="connsiteX15" fmla="*/ 0 w 1252117"/>
                <a:gd name="connsiteY15" fmla="*/ 625956 h 1251926"/>
                <a:gd name="connsiteX16" fmla="*/ 0 w 1252117"/>
                <a:gd name="connsiteY16" fmla="*/ 625956 h 1251926"/>
                <a:gd name="connsiteX17" fmla="*/ 116472 w 1252117"/>
                <a:gd name="connsiteY17" fmla="*/ 509503 h 1251926"/>
                <a:gd name="connsiteX18" fmla="*/ 509587 w 1252117"/>
                <a:gd name="connsiteY18" fmla="*/ 509503 h 1251926"/>
                <a:gd name="connsiteX19" fmla="*/ 509587 w 1252117"/>
                <a:gd name="connsiteY19" fmla="*/ 116453 h 1251926"/>
                <a:gd name="connsiteX20" fmla="*/ 626059 w 1252117"/>
                <a:gd name="connsiteY20" fmla="*/ 0 h 12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52117" h="1251926">
                  <a:moveTo>
                    <a:pt x="626059" y="0"/>
                  </a:moveTo>
                  <a:lnTo>
                    <a:pt x="626059" y="0"/>
                  </a:lnTo>
                  <a:cubicBezTo>
                    <a:pt x="690115" y="0"/>
                    <a:pt x="742531" y="52407"/>
                    <a:pt x="742531" y="116453"/>
                  </a:cubicBezTo>
                  <a:lnTo>
                    <a:pt x="742531" y="509503"/>
                  </a:lnTo>
                  <a:lnTo>
                    <a:pt x="1135646" y="509503"/>
                  </a:lnTo>
                  <a:cubicBezTo>
                    <a:pt x="1199703" y="509503"/>
                    <a:pt x="1252118" y="561910"/>
                    <a:pt x="1252118" y="625956"/>
                  </a:cubicBezTo>
                  <a:lnTo>
                    <a:pt x="1252118" y="625956"/>
                  </a:lnTo>
                  <a:cubicBezTo>
                    <a:pt x="1252118" y="690001"/>
                    <a:pt x="1199703" y="742408"/>
                    <a:pt x="1135646" y="742408"/>
                  </a:cubicBezTo>
                  <a:lnTo>
                    <a:pt x="742531" y="742408"/>
                  </a:lnTo>
                  <a:lnTo>
                    <a:pt x="742531" y="1135474"/>
                  </a:lnTo>
                  <a:cubicBezTo>
                    <a:pt x="742531" y="1199520"/>
                    <a:pt x="690115" y="1251926"/>
                    <a:pt x="626059" y="1251926"/>
                  </a:cubicBezTo>
                  <a:lnTo>
                    <a:pt x="626059" y="1251926"/>
                  </a:lnTo>
                  <a:cubicBezTo>
                    <a:pt x="562003" y="1251926"/>
                    <a:pt x="509587" y="1199520"/>
                    <a:pt x="509587" y="1135474"/>
                  </a:cubicBezTo>
                  <a:lnTo>
                    <a:pt x="509587" y="742408"/>
                  </a:lnTo>
                  <a:lnTo>
                    <a:pt x="116472" y="742408"/>
                  </a:lnTo>
                  <a:cubicBezTo>
                    <a:pt x="52415" y="742408"/>
                    <a:pt x="0" y="690001"/>
                    <a:pt x="0" y="625956"/>
                  </a:cubicBezTo>
                  <a:lnTo>
                    <a:pt x="0" y="625956"/>
                  </a:lnTo>
                  <a:cubicBezTo>
                    <a:pt x="0" y="561910"/>
                    <a:pt x="52415" y="509503"/>
                    <a:pt x="116472" y="509503"/>
                  </a:cubicBezTo>
                  <a:lnTo>
                    <a:pt x="509587" y="509503"/>
                  </a:lnTo>
                  <a:lnTo>
                    <a:pt x="509587" y="116453"/>
                  </a:lnTo>
                  <a:cubicBezTo>
                    <a:pt x="509587" y="52407"/>
                    <a:pt x="562003" y="0"/>
                    <a:pt x="626059" y="0"/>
                  </a:cubicBezTo>
                  <a:close/>
                </a:path>
              </a:pathLst>
            </a:custGeom>
            <a:solidFill>
              <a:srgbClr val="B31166"/>
            </a:solidFill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3" name="Полилиния: фигура 52">
              <a:extLst>
                <a:ext uri="{FF2B5EF4-FFF2-40B4-BE49-F238E27FC236}">
                  <a16:creationId xmlns="" xmlns:a16="http://schemas.microsoft.com/office/drawing/2014/main" id="{056EE6E0-A542-42CE-B5EC-B95C8B464A25}"/>
                </a:ext>
              </a:extLst>
            </p:cNvPr>
            <p:cNvSpPr/>
            <p:nvPr/>
          </p:nvSpPr>
          <p:spPr>
            <a:xfrm>
              <a:off x="6893490" y="1377734"/>
              <a:ext cx="917268" cy="917117"/>
            </a:xfrm>
            <a:custGeom>
              <a:avLst/>
              <a:gdLst>
                <a:gd name="connsiteX0" fmla="*/ 458634 w 917268"/>
                <a:gd name="connsiteY0" fmla="*/ 0 h 917117"/>
                <a:gd name="connsiteX1" fmla="*/ 458634 w 917268"/>
                <a:gd name="connsiteY1" fmla="*/ 0 h 917117"/>
                <a:gd name="connsiteX2" fmla="*/ 543962 w 917268"/>
                <a:gd name="connsiteY2" fmla="*/ 85313 h 917117"/>
                <a:gd name="connsiteX3" fmla="*/ 543962 w 917268"/>
                <a:gd name="connsiteY3" fmla="*/ 373246 h 917117"/>
                <a:gd name="connsiteX4" fmla="*/ 831942 w 917268"/>
                <a:gd name="connsiteY4" fmla="*/ 373246 h 917117"/>
                <a:gd name="connsiteX5" fmla="*/ 917269 w 917268"/>
                <a:gd name="connsiteY5" fmla="*/ 458559 h 917117"/>
                <a:gd name="connsiteX6" fmla="*/ 917269 w 917268"/>
                <a:gd name="connsiteY6" fmla="*/ 458559 h 917117"/>
                <a:gd name="connsiteX7" fmla="*/ 831942 w 917268"/>
                <a:gd name="connsiteY7" fmla="*/ 543872 h 917117"/>
                <a:gd name="connsiteX8" fmla="*/ 543962 w 917268"/>
                <a:gd name="connsiteY8" fmla="*/ 543872 h 917117"/>
                <a:gd name="connsiteX9" fmla="*/ 543962 w 917268"/>
                <a:gd name="connsiteY9" fmla="*/ 831804 h 917117"/>
                <a:gd name="connsiteX10" fmla="*/ 458634 w 917268"/>
                <a:gd name="connsiteY10" fmla="*/ 917118 h 917117"/>
                <a:gd name="connsiteX11" fmla="*/ 458634 w 917268"/>
                <a:gd name="connsiteY11" fmla="*/ 917118 h 917117"/>
                <a:gd name="connsiteX12" fmla="*/ 373307 w 917268"/>
                <a:gd name="connsiteY12" fmla="*/ 831804 h 917117"/>
                <a:gd name="connsiteX13" fmla="*/ 373307 w 917268"/>
                <a:gd name="connsiteY13" fmla="*/ 543872 h 917117"/>
                <a:gd name="connsiteX14" fmla="*/ 85327 w 917268"/>
                <a:gd name="connsiteY14" fmla="*/ 543872 h 917117"/>
                <a:gd name="connsiteX15" fmla="*/ 0 w 917268"/>
                <a:gd name="connsiteY15" fmla="*/ 458559 h 917117"/>
                <a:gd name="connsiteX16" fmla="*/ 0 w 917268"/>
                <a:gd name="connsiteY16" fmla="*/ 458559 h 917117"/>
                <a:gd name="connsiteX17" fmla="*/ 85327 w 917268"/>
                <a:gd name="connsiteY17" fmla="*/ 373246 h 917117"/>
                <a:gd name="connsiteX18" fmla="*/ 373307 w 917268"/>
                <a:gd name="connsiteY18" fmla="*/ 373246 h 917117"/>
                <a:gd name="connsiteX19" fmla="*/ 373307 w 917268"/>
                <a:gd name="connsiteY19" fmla="*/ 85313 h 917117"/>
                <a:gd name="connsiteX20" fmla="*/ 458634 w 917268"/>
                <a:gd name="connsiteY20" fmla="*/ 0 h 91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17268" h="917117">
                  <a:moveTo>
                    <a:pt x="458634" y="0"/>
                  </a:moveTo>
                  <a:lnTo>
                    <a:pt x="458634" y="0"/>
                  </a:lnTo>
                  <a:cubicBezTo>
                    <a:pt x="505564" y="0"/>
                    <a:pt x="543962" y="38391"/>
                    <a:pt x="543962" y="85313"/>
                  </a:cubicBezTo>
                  <a:lnTo>
                    <a:pt x="543962" y="373246"/>
                  </a:lnTo>
                  <a:lnTo>
                    <a:pt x="831942" y="373246"/>
                  </a:lnTo>
                  <a:cubicBezTo>
                    <a:pt x="878872" y="373246"/>
                    <a:pt x="917269" y="411636"/>
                    <a:pt x="917269" y="458559"/>
                  </a:cubicBezTo>
                  <a:lnTo>
                    <a:pt x="917269" y="458559"/>
                  </a:lnTo>
                  <a:cubicBezTo>
                    <a:pt x="917269" y="505481"/>
                    <a:pt x="878872" y="543872"/>
                    <a:pt x="831942" y="543872"/>
                  </a:cubicBezTo>
                  <a:lnTo>
                    <a:pt x="543962" y="543872"/>
                  </a:lnTo>
                  <a:lnTo>
                    <a:pt x="543962" y="831804"/>
                  </a:lnTo>
                  <a:cubicBezTo>
                    <a:pt x="543962" y="878727"/>
                    <a:pt x="505564" y="917118"/>
                    <a:pt x="458634" y="917118"/>
                  </a:cubicBezTo>
                  <a:lnTo>
                    <a:pt x="458634" y="917118"/>
                  </a:lnTo>
                  <a:cubicBezTo>
                    <a:pt x="411705" y="917118"/>
                    <a:pt x="373307" y="878727"/>
                    <a:pt x="373307" y="831804"/>
                  </a:cubicBezTo>
                  <a:lnTo>
                    <a:pt x="373307" y="543872"/>
                  </a:lnTo>
                  <a:lnTo>
                    <a:pt x="85327" y="543872"/>
                  </a:lnTo>
                  <a:cubicBezTo>
                    <a:pt x="38397" y="543872"/>
                    <a:pt x="0" y="505481"/>
                    <a:pt x="0" y="458559"/>
                  </a:cubicBezTo>
                  <a:lnTo>
                    <a:pt x="0" y="458559"/>
                  </a:lnTo>
                  <a:cubicBezTo>
                    <a:pt x="0" y="411636"/>
                    <a:pt x="38397" y="373246"/>
                    <a:pt x="85327" y="373246"/>
                  </a:cubicBezTo>
                  <a:lnTo>
                    <a:pt x="373307" y="373246"/>
                  </a:lnTo>
                  <a:lnTo>
                    <a:pt x="373307" y="85313"/>
                  </a:lnTo>
                  <a:cubicBezTo>
                    <a:pt x="373307" y="38391"/>
                    <a:pt x="411705" y="0"/>
                    <a:pt x="458634" y="0"/>
                  </a:cubicBezTo>
                  <a:close/>
                </a:path>
              </a:pathLst>
            </a:custGeom>
            <a:solidFill>
              <a:srgbClr val="B31166"/>
            </a:solidFill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4" name="Полилиния: фигура 53">
              <a:extLst>
                <a:ext uri="{FF2B5EF4-FFF2-40B4-BE49-F238E27FC236}">
                  <a16:creationId xmlns="" xmlns:a16="http://schemas.microsoft.com/office/drawing/2014/main" id="{F1063751-1D1A-467B-ABA2-77A59B4817CC}"/>
                </a:ext>
              </a:extLst>
            </p:cNvPr>
            <p:cNvSpPr/>
            <p:nvPr/>
          </p:nvSpPr>
          <p:spPr>
            <a:xfrm>
              <a:off x="4583130" y="1314450"/>
              <a:ext cx="543961" cy="543872"/>
            </a:xfrm>
            <a:custGeom>
              <a:avLst/>
              <a:gdLst>
                <a:gd name="connsiteX0" fmla="*/ 271981 w 543961"/>
                <a:gd name="connsiteY0" fmla="*/ 0 h 543872"/>
                <a:gd name="connsiteX1" fmla="*/ 271981 w 543961"/>
                <a:gd name="connsiteY1" fmla="*/ 0 h 543872"/>
                <a:gd name="connsiteX2" fmla="*/ 322583 w 543961"/>
                <a:gd name="connsiteY2" fmla="*/ 50594 h 543872"/>
                <a:gd name="connsiteX3" fmla="*/ 322583 w 543961"/>
                <a:gd name="connsiteY3" fmla="*/ 221342 h 543872"/>
                <a:gd name="connsiteX4" fmla="*/ 493360 w 543961"/>
                <a:gd name="connsiteY4" fmla="*/ 221342 h 543872"/>
                <a:gd name="connsiteX5" fmla="*/ 543962 w 543961"/>
                <a:gd name="connsiteY5" fmla="*/ 271936 h 543872"/>
                <a:gd name="connsiteX6" fmla="*/ 543962 w 543961"/>
                <a:gd name="connsiteY6" fmla="*/ 271936 h 543872"/>
                <a:gd name="connsiteX7" fmla="*/ 493360 w 543961"/>
                <a:gd name="connsiteY7" fmla="*/ 322530 h 543872"/>
                <a:gd name="connsiteX8" fmla="*/ 322583 w 543961"/>
                <a:gd name="connsiteY8" fmla="*/ 322530 h 543872"/>
                <a:gd name="connsiteX9" fmla="*/ 322583 w 543961"/>
                <a:gd name="connsiteY9" fmla="*/ 493278 h 543872"/>
                <a:gd name="connsiteX10" fmla="*/ 271981 w 543961"/>
                <a:gd name="connsiteY10" fmla="*/ 543872 h 543872"/>
                <a:gd name="connsiteX11" fmla="*/ 271981 w 543961"/>
                <a:gd name="connsiteY11" fmla="*/ 543872 h 543872"/>
                <a:gd name="connsiteX12" fmla="*/ 221379 w 543961"/>
                <a:gd name="connsiteY12" fmla="*/ 493278 h 543872"/>
                <a:gd name="connsiteX13" fmla="*/ 221379 w 543961"/>
                <a:gd name="connsiteY13" fmla="*/ 322530 h 543872"/>
                <a:gd name="connsiteX14" fmla="*/ 50602 w 543961"/>
                <a:gd name="connsiteY14" fmla="*/ 322530 h 543872"/>
                <a:gd name="connsiteX15" fmla="*/ 0 w 543961"/>
                <a:gd name="connsiteY15" fmla="*/ 271936 h 543872"/>
                <a:gd name="connsiteX16" fmla="*/ 0 w 543961"/>
                <a:gd name="connsiteY16" fmla="*/ 271936 h 543872"/>
                <a:gd name="connsiteX17" fmla="*/ 50602 w 543961"/>
                <a:gd name="connsiteY17" fmla="*/ 221342 h 543872"/>
                <a:gd name="connsiteX18" fmla="*/ 221379 w 543961"/>
                <a:gd name="connsiteY18" fmla="*/ 221342 h 543872"/>
                <a:gd name="connsiteX19" fmla="*/ 221379 w 543961"/>
                <a:gd name="connsiteY19" fmla="*/ 50594 h 543872"/>
                <a:gd name="connsiteX20" fmla="*/ 271981 w 543961"/>
                <a:gd name="connsiteY20" fmla="*/ 0 h 54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3961" h="543872">
                  <a:moveTo>
                    <a:pt x="271981" y="0"/>
                  </a:moveTo>
                  <a:lnTo>
                    <a:pt x="271981" y="0"/>
                  </a:lnTo>
                  <a:cubicBezTo>
                    <a:pt x="299819" y="0"/>
                    <a:pt x="322583" y="22760"/>
                    <a:pt x="322583" y="50594"/>
                  </a:cubicBezTo>
                  <a:lnTo>
                    <a:pt x="322583" y="221342"/>
                  </a:lnTo>
                  <a:lnTo>
                    <a:pt x="493360" y="221342"/>
                  </a:lnTo>
                  <a:cubicBezTo>
                    <a:pt x="521198" y="221342"/>
                    <a:pt x="543962" y="244103"/>
                    <a:pt x="543962" y="271936"/>
                  </a:cubicBezTo>
                  <a:lnTo>
                    <a:pt x="543962" y="271936"/>
                  </a:lnTo>
                  <a:cubicBezTo>
                    <a:pt x="543962" y="299769"/>
                    <a:pt x="521198" y="322530"/>
                    <a:pt x="493360" y="322530"/>
                  </a:cubicBezTo>
                  <a:lnTo>
                    <a:pt x="322583" y="322530"/>
                  </a:lnTo>
                  <a:lnTo>
                    <a:pt x="322583" y="493278"/>
                  </a:lnTo>
                  <a:cubicBezTo>
                    <a:pt x="322583" y="521112"/>
                    <a:pt x="299819" y="543872"/>
                    <a:pt x="271981" y="543872"/>
                  </a:cubicBezTo>
                  <a:lnTo>
                    <a:pt x="271981" y="543872"/>
                  </a:lnTo>
                  <a:cubicBezTo>
                    <a:pt x="244143" y="543872"/>
                    <a:pt x="221379" y="521112"/>
                    <a:pt x="221379" y="493278"/>
                  </a:cubicBezTo>
                  <a:lnTo>
                    <a:pt x="221379" y="322530"/>
                  </a:lnTo>
                  <a:lnTo>
                    <a:pt x="50602" y="322530"/>
                  </a:lnTo>
                  <a:cubicBezTo>
                    <a:pt x="22764" y="322530"/>
                    <a:pt x="0" y="299769"/>
                    <a:pt x="0" y="271936"/>
                  </a:cubicBezTo>
                  <a:lnTo>
                    <a:pt x="0" y="271936"/>
                  </a:lnTo>
                  <a:cubicBezTo>
                    <a:pt x="0" y="244103"/>
                    <a:pt x="22764" y="221342"/>
                    <a:pt x="50602" y="221342"/>
                  </a:cubicBezTo>
                  <a:lnTo>
                    <a:pt x="221379" y="221342"/>
                  </a:lnTo>
                  <a:lnTo>
                    <a:pt x="221379" y="50594"/>
                  </a:lnTo>
                  <a:cubicBezTo>
                    <a:pt x="221379" y="22760"/>
                    <a:pt x="244143" y="0"/>
                    <a:pt x="271981" y="0"/>
                  </a:cubicBezTo>
                  <a:close/>
                </a:path>
              </a:pathLst>
            </a:custGeom>
            <a:solidFill>
              <a:srgbClr val="B31166"/>
            </a:solidFill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5" name="Полилиния: фигура 54">
              <a:extLst>
                <a:ext uri="{FF2B5EF4-FFF2-40B4-BE49-F238E27FC236}">
                  <a16:creationId xmlns="" xmlns:a16="http://schemas.microsoft.com/office/drawing/2014/main" id="{2E989DD8-42E4-440E-BAB8-361DDF44CD8D}"/>
                </a:ext>
              </a:extLst>
            </p:cNvPr>
            <p:cNvSpPr/>
            <p:nvPr/>
          </p:nvSpPr>
          <p:spPr>
            <a:xfrm>
              <a:off x="5848215" y="2366865"/>
              <a:ext cx="1498074" cy="1497841"/>
            </a:xfrm>
            <a:custGeom>
              <a:avLst/>
              <a:gdLst>
                <a:gd name="connsiteX0" fmla="*/ 749037 w 1498074"/>
                <a:gd name="connsiteY0" fmla="*/ 0 h 1497841"/>
                <a:gd name="connsiteX1" fmla="*/ 749037 w 1498074"/>
                <a:gd name="connsiteY1" fmla="*/ 0 h 1497841"/>
                <a:gd name="connsiteX2" fmla="*/ 888395 w 1498074"/>
                <a:gd name="connsiteY2" fmla="*/ 139335 h 1497841"/>
                <a:gd name="connsiteX3" fmla="*/ 888395 w 1498074"/>
                <a:gd name="connsiteY3" fmla="*/ 609578 h 1497841"/>
                <a:gd name="connsiteX4" fmla="*/ 1358716 w 1498074"/>
                <a:gd name="connsiteY4" fmla="*/ 609578 h 1497841"/>
                <a:gd name="connsiteX5" fmla="*/ 1498074 w 1498074"/>
                <a:gd name="connsiteY5" fmla="*/ 748913 h 1497841"/>
                <a:gd name="connsiteX6" fmla="*/ 1498074 w 1498074"/>
                <a:gd name="connsiteY6" fmla="*/ 748913 h 1497841"/>
                <a:gd name="connsiteX7" fmla="*/ 1358716 w 1498074"/>
                <a:gd name="connsiteY7" fmla="*/ 888248 h 1497841"/>
                <a:gd name="connsiteX8" fmla="*/ 888395 w 1498074"/>
                <a:gd name="connsiteY8" fmla="*/ 888248 h 1497841"/>
                <a:gd name="connsiteX9" fmla="*/ 888395 w 1498074"/>
                <a:gd name="connsiteY9" fmla="*/ 1358507 h 1497841"/>
                <a:gd name="connsiteX10" fmla="*/ 749037 w 1498074"/>
                <a:gd name="connsiteY10" fmla="*/ 1497842 h 1497841"/>
                <a:gd name="connsiteX11" fmla="*/ 749037 w 1498074"/>
                <a:gd name="connsiteY11" fmla="*/ 1497842 h 1497841"/>
                <a:gd name="connsiteX12" fmla="*/ 609679 w 1498074"/>
                <a:gd name="connsiteY12" fmla="*/ 1358507 h 1497841"/>
                <a:gd name="connsiteX13" fmla="*/ 609679 w 1498074"/>
                <a:gd name="connsiteY13" fmla="*/ 888248 h 1497841"/>
                <a:gd name="connsiteX14" fmla="*/ 139358 w 1498074"/>
                <a:gd name="connsiteY14" fmla="*/ 888248 h 1497841"/>
                <a:gd name="connsiteX15" fmla="*/ 0 w 1498074"/>
                <a:gd name="connsiteY15" fmla="*/ 748913 h 1497841"/>
                <a:gd name="connsiteX16" fmla="*/ 0 w 1498074"/>
                <a:gd name="connsiteY16" fmla="*/ 748913 h 1497841"/>
                <a:gd name="connsiteX17" fmla="*/ 139358 w 1498074"/>
                <a:gd name="connsiteY17" fmla="*/ 609578 h 1497841"/>
                <a:gd name="connsiteX18" fmla="*/ 609679 w 1498074"/>
                <a:gd name="connsiteY18" fmla="*/ 609578 h 1497841"/>
                <a:gd name="connsiteX19" fmla="*/ 609679 w 1498074"/>
                <a:gd name="connsiteY19" fmla="*/ 139335 h 1497841"/>
                <a:gd name="connsiteX20" fmla="*/ 749037 w 1498074"/>
                <a:gd name="connsiteY20" fmla="*/ 0 h 1497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98074" h="1497841">
                  <a:moveTo>
                    <a:pt x="749037" y="0"/>
                  </a:moveTo>
                  <a:lnTo>
                    <a:pt x="749037" y="0"/>
                  </a:lnTo>
                  <a:cubicBezTo>
                    <a:pt x="825679" y="0"/>
                    <a:pt x="888395" y="62690"/>
                    <a:pt x="888395" y="139335"/>
                  </a:cubicBezTo>
                  <a:lnTo>
                    <a:pt x="888395" y="609578"/>
                  </a:lnTo>
                  <a:lnTo>
                    <a:pt x="1358716" y="609578"/>
                  </a:lnTo>
                  <a:cubicBezTo>
                    <a:pt x="1435358" y="609578"/>
                    <a:pt x="1498074" y="672284"/>
                    <a:pt x="1498074" y="748913"/>
                  </a:cubicBezTo>
                  <a:lnTo>
                    <a:pt x="1498074" y="748913"/>
                  </a:lnTo>
                  <a:cubicBezTo>
                    <a:pt x="1498074" y="825543"/>
                    <a:pt x="1435374" y="888248"/>
                    <a:pt x="1358716" y="888248"/>
                  </a:cubicBezTo>
                  <a:lnTo>
                    <a:pt x="888395" y="888248"/>
                  </a:lnTo>
                  <a:lnTo>
                    <a:pt x="888395" y="1358507"/>
                  </a:lnTo>
                  <a:cubicBezTo>
                    <a:pt x="888395" y="1435137"/>
                    <a:pt x="825695" y="1497842"/>
                    <a:pt x="749037" y="1497842"/>
                  </a:cubicBezTo>
                  <a:lnTo>
                    <a:pt x="749037" y="1497842"/>
                  </a:lnTo>
                  <a:cubicBezTo>
                    <a:pt x="672395" y="1497842"/>
                    <a:pt x="609679" y="1435152"/>
                    <a:pt x="609679" y="1358507"/>
                  </a:cubicBezTo>
                  <a:lnTo>
                    <a:pt x="609679" y="888248"/>
                  </a:lnTo>
                  <a:lnTo>
                    <a:pt x="139358" y="888248"/>
                  </a:lnTo>
                  <a:cubicBezTo>
                    <a:pt x="62716" y="888248"/>
                    <a:pt x="0" y="825558"/>
                    <a:pt x="0" y="748913"/>
                  </a:cubicBezTo>
                  <a:lnTo>
                    <a:pt x="0" y="748913"/>
                  </a:lnTo>
                  <a:cubicBezTo>
                    <a:pt x="0" y="672284"/>
                    <a:pt x="62700" y="609578"/>
                    <a:pt x="139358" y="609578"/>
                  </a:cubicBezTo>
                  <a:lnTo>
                    <a:pt x="609679" y="609578"/>
                  </a:lnTo>
                  <a:lnTo>
                    <a:pt x="609679" y="139335"/>
                  </a:lnTo>
                  <a:cubicBezTo>
                    <a:pt x="609679" y="62705"/>
                    <a:pt x="672380" y="0"/>
                    <a:pt x="749037" y="0"/>
                  </a:cubicBezTo>
                  <a:close/>
                </a:path>
              </a:pathLst>
            </a:custGeom>
            <a:solidFill>
              <a:srgbClr val="B31166"/>
            </a:solidFill>
            <a:ln w="15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58" name="Рисунок 56">
            <a:extLst>
              <a:ext uri="{FF2B5EF4-FFF2-40B4-BE49-F238E27FC236}">
                <a16:creationId xmlns="" xmlns:a16="http://schemas.microsoft.com/office/drawing/2014/main" id="{B7D58EB3-5E67-44A7-9259-33DBEFA85D89}"/>
              </a:ext>
            </a:extLst>
          </p:cNvPr>
          <p:cNvGrpSpPr/>
          <p:nvPr/>
        </p:nvGrpSpPr>
        <p:grpSpPr>
          <a:xfrm>
            <a:off x="4549135" y="3622850"/>
            <a:ext cx="607601" cy="607606"/>
            <a:chOff x="9229107" y="3281980"/>
            <a:chExt cx="853240" cy="853246"/>
          </a:xfrm>
          <a:solidFill>
            <a:schemeClr val="accent1"/>
          </a:solidFill>
        </p:grpSpPr>
        <p:sp>
          <p:nvSpPr>
            <p:cNvPr id="59" name="Полилиния: фигура 58">
              <a:extLst>
                <a:ext uri="{FF2B5EF4-FFF2-40B4-BE49-F238E27FC236}">
                  <a16:creationId xmlns="" xmlns:a16="http://schemas.microsoft.com/office/drawing/2014/main" id="{AF4C092F-E37A-450F-A543-36F23DEF70AF}"/>
                </a:ext>
              </a:extLst>
            </p:cNvPr>
            <p:cNvSpPr/>
            <p:nvPr/>
          </p:nvSpPr>
          <p:spPr>
            <a:xfrm>
              <a:off x="9229107" y="3281980"/>
              <a:ext cx="853240" cy="853246"/>
            </a:xfrm>
            <a:custGeom>
              <a:avLst/>
              <a:gdLst>
                <a:gd name="connsiteX0" fmla="*/ 752001 w 853240"/>
                <a:gd name="connsiteY0" fmla="*/ 590869 h 853246"/>
                <a:gd name="connsiteX1" fmla="*/ 752001 w 853240"/>
                <a:gd name="connsiteY1" fmla="*/ 101243 h 853246"/>
                <a:gd name="connsiteX2" fmla="*/ 262380 w 853240"/>
                <a:gd name="connsiteY2" fmla="*/ 101243 h 853246"/>
                <a:gd name="connsiteX3" fmla="*/ 210301 w 853240"/>
                <a:gd name="connsiteY3" fmla="*/ 519088 h 853246"/>
                <a:gd name="connsiteX4" fmla="*/ 208291 w 853240"/>
                <a:gd name="connsiteY4" fmla="*/ 536439 h 853246"/>
                <a:gd name="connsiteX5" fmla="*/ 31652 w 853240"/>
                <a:gd name="connsiteY5" fmla="*/ 713077 h 853246"/>
                <a:gd name="connsiteX6" fmla="*/ 19302 w 853240"/>
                <a:gd name="connsiteY6" fmla="*/ 828577 h 853246"/>
                <a:gd name="connsiteX7" fmla="*/ 24670 w 853240"/>
                <a:gd name="connsiteY7" fmla="*/ 833939 h 853246"/>
                <a:gd name="connsiteX8" fmla="*/ 140166 w 853240"/>
                <a:gd name="connsiteY8" fmla="*/ 821598 h 853246"/>
                <a:gd name="connsiteX9" fmla="*/ 316433 w 853240"/>
                <a:gd name="connsiteY9" fmla="*/ 645332 h 853246"/>
                <a:gd name="connsiteX10" fmla="*/ 334156 w 853240"/>
                <a:gd name="connsiteY10" fmla="*/ 642952 h 853246"/>
                <a:gd name="connsiteX11" fmla="*/ 751999 w 853240"/>
                <a:gd name="connsiteY11" fmla="*/ 590872 h 853246"/>
                <a:gd name="connsiteX12" fmla="*/ 326297 w 853240"/>
                <a:gd name="connsiteY12" fmla="*/ 526948 h 853246"/>
                <a:gd name="connsiteX13" fmla="*/ 326301 w 853240"/>
                <a:gd name="connsiteY13" fmla="*/ 165168 h 853246"/>
                <a:gd name="connsiteX14" fmla="*/ 688079 w 853240"/>
                <a:gd name="connsiteY14" fmla="*/ 165168 h 853246"/>
                <a:gd name="connsiteX15" fmla="*/ 688079 w 853240"/>
                <a:gd name="connsiteY15" fmla="*/ 526948 h 853246"/>
                <a:gd name="connsiteX16" fmla="*/ 326299 w 853240"/>
                <a:gd name="connsiteY16" fmla="*/ 526948 h 853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53240" h="853246">
                  <a:moveTo>
                    <a:pt x="752001" y="590869"/>
                  </a:moveTo>
                  <a:cubicBezTo>
                    <a:pt x="886989" y="455878"/>
                    <a:pt x="886986" y="236233"/>
                    <a:pt x="752001" y="101243"/>
                  </a:cubicBezTo>
                  <a:cubicBezTo>
                    <a:pt x="617011" y="-33748"/>
                    <a:pt x="397369" y="-33748"/>
                    <a:pt x="262380" y="101243"/>
                  </a:cubicBezTo>
                  <a:cubicBezTo>
                    <a:pt x="147860" y="215763"/>
                    <a:pt x="130514" y="386085"/>
                    <a:pt x="210301" y="519088"/>
                  </a:cubicBezTo>
                  <a:cubicBezTo>
                    <a:pt x="210301" y="519088"/>
                    <a:pt x="216031" y="528703"/>
                    <a:pt x="208291" y="536439"/>
                  </a:cubicBezTo>
                  <a:cubicBezTo>
                    <a:pt x="164134" y="580593"/>
                    <a:pt x="31652" y="713077"/>
                    <a:pt x="31652" y="713077"/>
                  </a:cubicBezTo>
                  <a:cubicBezTo>
                    <a:pt x="-3507" y="748233"/>
                    <a:pt x="-11876" y="797394"/>
                    <a:pt x="19302" y="828577"/>
                  </a:cubicBezTo>
                  <a:lnTo>
                    <a:pt x="24670" y="833939"/>
                  </a:lnTo>
                  <a:cubicBezTo>
                    <a:pt x="55848" y="865123"/>
                    <a:pt x="105011" y="856756"/>
                    <a:pt x="140166" y="821598"/>
                  </a:cubicBezTo>
                  <a:cubicBezTo>
                    <a:pt x="140166" y="821598"/>
                    <a:pt x="272368" y="689395"/>
                    <a:pt x="316433" y="645332"/>
                  </a:cubicBezTo>
                  <a:cubicBezTo>
                    <a:pt x="324544" y="637221"/>
                    <a:pt x="334156" y="642952"/>
                    <a:pt x="334156" y="642952"/>
                  </a:cubicBezTo>
                  <a:cubicBezTo>
                    <a:pt x="467155" y="722734"/>
                    <a:pt x="637477" y="705393"/>
                    <a:pt x="751999" y="590872"/>
                  </a:cubicBezTo>
                  <a:close/>
                  <a:moveTo>
                    <a:pt x="326297" y="526948"/>
                  </a:moveTo>
                  <a:cubicBezTo>
                    <a:pt x="226554" y="427205"/>
                    <a:pt x="226556" y="264912"/>
                    <a:pt x="326301" y="165168"/>
                  </a:cubicBezTo>
                  <a:cubicBezTo>
                    <a:pt x="426044" y="65427"/>
                    <a:pt x="588337" y="65425"/>
                    <a:pt x="688079" y="165168"/>
                  </a:cubicBezTo>
                  <a:cubicBezTo>
                    <a:pt x="787822" y="264910"/>
                    <a:pt x="787822" y="427206"/>
                    <a:pt x="688079" y="526948"/>
                  </a:cubicBezTo>
                  <a:cubicBezTo>
                    <a:pt x="588334" y="626686"/>
                    <a:pt x="426044" y="626686"/>
                    <a:pt x="326299" y="526948"/>
                  </a:cubicBezTo>
                  <a:close/>
                </a:path>
              </a:pathLst>
            </a:custGeom>
            <a:solidFill>
              <a:srgbClr val="2B2048"/>
            </a:solidFill>
            <a:ln w="1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0" name="Полилиния: фигура 59">
              <a:extLst>
                <a:ext uri="{FF2B5EF4-FFF2-40B4-BE49-F238E27FC236}">
                  <a16:creationId xmlns="" xmlns:a16="http://schemas.microsoft.com/office/drawing/2014/main" id="{E9D61B4C-E83A-420A-8C50-E92A2AE990C7}"/>
                </a:ext>
              </a:extLst>
            </p:cNvPr>
            <p:cNvSpPr/>
            <p:nvPr/>
          </p:nvSpPr>
          <p:spPr>
            <a:xfrm>
              <a:off x="9541774" y="3420537"/>
              <a:ext cx="319475" cy="186952"/>
            </a:xfrm>
            <a:custGeom>
              <a:avLst/>
              <a:gdLst>
                <a:gd name="connsiteX0" fmla="*/ 35728 w 319475"/>
                <a:gd name="connsiteY0" fmla="*/ 186952 h 186952"/>
                <a:gd name="connsiteX1" fmla="*/ 21816 w 319475"/>
                <a:gd name="connsiteY1" fmla="*/ 184118 h 186952"/>
                <a:gd name="connsiteX2" fmla="*/ 2833 w 319475"/>
                <a:gd name="connsiteY2" fmla="*/ 137286 h 186952"/>
                <a:gd name="connsiteX3" fmla="*/ 297659 w 319475"/>
                <a:gd name="connsiteY3" fmla="*/ 17784 h 186952"/>
                <a:gd name="connsiteX4" fmla="*/ 316642 w 319475"/>
                <a:gd name="connsiteY4" fmla="*/ 64616 h 186952"/>
                <a:gd name="connsiteX5" fmla="*/ 269807 w 319475"/>
                <a:gd name="connsiteY5" fmla="*/ 83599 h 186952"/>
                <a:gd name="connsiteX6" fmla="*/ 68651 w 319475"/>
                <a:gd name="connsiteY6" fmla="*/ 165133 h 186952"/>
                <a:gd name="connsiteX7" fmla="*/ 35728 w 319475"/>
                <a:gd name="connsiteY7" fmla="*/ 186952 h 18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475" h="186952">
                  <a:moveTo>
                    <a:pt x="35728" y="186952"/>
                  </a:moveTo>
                  <a:cubicBezTo>
                    <a:pt x="31086" y="186952"/>
                    <a:pt x="26366" y="186040"/>
                    <a:pt x="21816" y="184118"/>
                  </a:cubicBezTo>
                  <a:cubicBezTo>
                    <a:pt x="3644" y="176426"/>
                    <a:pt x="-4856" y="155460"/>
                    <a:pt x="2833" y="137286"/>
                  </a:cubicBezTo>
                  <a:cubicBezTo>
                    <a:pt x="51173" y="23053"/>
                    <a:pt x="183428" y="-30553"/>
                    <a:pt x="297659" y="17784"/>
                  </a:cubicBezTo>
                  <a:cubicBezTo>
                    <a:pt x="315831" y="25476"/>
                    <a:pt x="324332" y="46442"/>
                    <a:pt x="316642" y="64616"/>
                  </a:cubicBezTo>
                  <a:cubicBezTo>
                    <a:pt x="308949" y="82790"/>
                    <a:pt x="287988" y="91287"/>
                    <a:pt x="269807" y="83599"/>
                  </a:cubicBezTo>
                  <a:cubicBezTo>
                    <a:pt x="191871" y="50619"/>
                    <a:pt x="101627" y="87197"/>
                    <a:pt x="68651" y="165133"/>
                  </a:cubicBezTo>
                  <a:cubicBezTo>
                    <a:pt x="62882" y="178764"/>
                    <a:pt x="49649" y="186952"/>
                    <a:pt x="35728" y="186952"/>
                  </a:cubicBezTo>
                  <a:close/>
                </a:path>
              </a:pathLst>
            </a:custGeom>
            <a:solidFill>
              <a:srgbClr val="B31166"/>
            </a:solidFill>
            <a:ln w="1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63" name="Рисунок 61">
            <a:extLst>
              <a:ext uri="{FF2B5EF4-FFF2-40B4-BE49-F238E27FC236}">
                <a16:creationId xmlns="" xmlns:a16="http://schemas.microsoft.com/office/drawing/2014/main" id="{61AFF1D1-C323-4FE4-9F13-9972B6CDAC79}"/>
              </a:ext>
            </a:extLst>
          </p:cNvPr>
          <p:cNvGrpSpPr/>
          <p:nvPr/>
        </p:nvGrpSpPr>
        <p:grpSpPr>
          <a:xfrm>
            <a:off x="7332998" y="3668380"/>
            <a:ext cx="523528" cy="523526"/>
            <a:chOff x="3274646" y="1007403"/>
            <a:chExt cx="4876127" cy="4876105"/>
          </a:xfrm>
          <a:solidFill>
            <a:schemeClr val="accent1"/>
          </a:solidFill>
        </p:grpSpPr>
        <p:sp>
          <p:nvSpPr>
            <p:cNvPr id="64" name="Полилиния: фигура 63">
              <a:extLst>
                <a:ext uri="{FF2B5EF4-FFF2-40B4-BE49-F238E27FC236}">
                  <a16:creationId xmlns="" xmlns:a16="http://schemas.microsoft.com/office/drawing/2014/main" id="{B6C328A0-B7E7-4DE8-9FB8-17618187ADCE}"/>
                </a:ext>
              </a:extLst>
            </p:cNvPr>
            <p:cNvSpPr/>
            <p:nvPr/>
          </p:nvSpPr>
          <p:spPr>
            <a:xfrm>
              <a:off x="3274646" y="1007403"/>
              <a:ext cx="3576200" cy="4866401"/>
            </a:xfrm>
            <a:custGeom>
              <a:avLst/>
              <a:gdLst>
                <a:gd name="connsiteX0" fmla="*/ 3433348 w 3576200"/>
                <a:gd name="connsiteY0" fmla="*/ 0 h 4866401"/>
                <a:gd name="connsiteX1" fmla="*/ 142853 w 3576200"/>
                <a:gd name="connsiteY1" fmla="*/ 0 h 4866401"/>
                <a:gd name="connsiteX2" fmla="*/ 0 w 3576200"/>
                <a:gd name="connsiteY2" fmla="*/ 142853 h 4866401"/>
                <a:gd name="connsiteX3" fmla="*/ 0 w 3576200"/>
                <a:gd name="connsiteY3" fmla="*/ 4723549 h 4866401"/>
                <a:gd name="connsiteX4" fmla="*/ 142853 w 3576200"/>
                <a:gd name="connsiteY4" fmla="*/ 4866401 h 4866401"/>
                <a:gd name="connsiteX5" fmla="*/ 3433348 w 3576200"/>
                <a:gd name="connsiteY5" fmla="*/ 4866401 h 4866401"/>
                <a:gd name="connsiteX6" fmla="*/ 3576201 w 3576200"/>
                <a:gd name="connsiteY6" fmla="*/ 4723549 h 4866401"/>
                <a:gd name="connsiteX7" fmla="*/ 3576201 w 3576200"/>
                <a:gd name="connsiteY7" fmla="*/ 142853 h 4866401"/>
                <a:gd name="connsiteX8" fmla="*/ 3433348 w 3576200"/>
                <a:gd name="connsiteY8" fmla="*/ 0 h 4866401"/>
                <a:gd name="connsiteX9" fmla="*/ 3433348 w 3576200"/>
                <a:gd name="connsiteY9" fmla="*/ 0 h 4866401"/>
                <a:gd name="connsiteX10" fmla="*/ 754111 w 3576200"/>
                <a:gd name="connsiteY10" fmla="*/ 1976538 h 4866401"/>
                <a:gd name="connsiteX11" fmla="*/ 1383321 w 3576200"/>
                <a:gd name="connsiteY11" fmla="*/ 1976538 h 4866401"/>
                <a:gd name="connsiteX12" fmla="*/ 1526174 w 3576200"/>
                <a:gd name="connsiteY12" fmla="*/ 2119391 h 4866401"/>
                <a:gd name="connsiteX13" fmla="*/ 1526174 w 3576200"/>
                <a:gd name="connsiteY13" fmla="*/ 2747010 h 4866401"/>
                <a:gd name="connsiteX14" fmla="*/ 1383321 w 3576200"/>
                <a:gd name="connsiteY14" fmla="*/ 2889863 h 4866401"/>
                <a:gd name="connsiteX15" fmla="*/ 754111 w 3576200"/>
                <a:gd name="connsiteY15" fmla="*/ 2889863 h 4866401"/>
                <a:gd name="connsiteX16" fmla="*/ 611258 w 3576200"/>
                <a:gd name="connsiteY16" fmla="*/ 2747010 h 4866401"/>
                <a:gd name="connsiteX17" fmla="*/ 611258 w 3576200"/>
                <a:gd name="connsiteY17" fmla="*/ 2119391 h 4866401"/>
                <a:gd name="connsiteX18" fmla="*/ 754111 w 3576200"/>
                <a:gd name="connsiteY18" fmla="*/ 1976538 h 4866401"/>
                <a:gd name="connsiteX19" fmla="*/ 754111 w 3576200"/>
                <a:gd name="connsiteY19" fmla="*/ 1976538 h 4866401"/>
                <a:gd name="connsiteX20" fmla="*/ 611258 w 3576200"/>
                <a:gd name="connsiteY20" fmla="*/ 1550737 h 4866401"/>
                <a:gd name="connsiteX21" fmla="*/ 611258 w 3576200"/>
                <a:gd name="connsiteY21" fmla="*/ 923118 h 4866401"/>
                <a:gd name="connsiteX22" fmla="*/ 754111 w 3576200"/>
                <a:gd name="connsiteY22" fmla="*/ 780266 h 4866401"/>
                <a:gd name="connsiteX23" fmla="*/ 1383321 w 3576200"/>
                <a:gd name="connsiteY23" fmla="*/ 780266 h 4866401"/>
                <a:gd name="connsiteX24" fmla="*/ 1526174 w 3576200"/>
                <a:gd name="connsiteY24" fmla="*/ 923118 h 4866401"/>
                <a:gd name="connsiteX25" fmla="*/ 1526174 w 3576200"/>
                <a:gd name="connsiteY25" fmla="*/ 1550737 h 4866401"/>
                <a:gd name="connsiteX26" fmla="*/ 1383321 w 3576200"/>
                <a:gd name="connsiteY26" fmla="*/ 1693590 h 4866401"/>
                <a:gd name="connsiteX27" fmla="*/ 754111 w 3576200"/>
                <a:gd name="connsiteY27" fmla="*/ 1693590 h 4866401"/>
                <a:gd name="connsiteX28" fmla="*/ 611258 w 3576200"/>
                <a:gd name="connsiteY28" fmla="*/ 1550737 h 4866401"/>
                <a:gd name="connsiteX29" fmla="*/ 611258 w 3576200"/>
                <a:gd name="connsiteY29" fmla="*/ 1550737 h 4866401"/>
                <a:gd name="connsiteX30" fmla="*/ 754111 w 3576200"/>
                <a:gd name="connsiteY30" fmla="*/ 3172811 h 4866401"/>
                <a:gd name="connsiteX31" fmla="*/ 1383321 w 3576200"/>
                <a:gd name="connsiteY31" fmla="*/ 3172811 h 4866401"/>
                <a:gd name="connsiteX32" fmla="*/ 1526174 w 3576200"/>
                <a:gd name="connsiteY32" fmla="*/ 3315664 h 4866401"/>
                <a:gd name="connsiteX33" fmla="*/ 1526174 w 3576200"/>
                <a:gd name="connsiteY33" fmla="*/ 3943283 h 4866401"/>
                <a:gd name="connsiteX34" fmla="*/ 1383321 w 3576200"/>
                <a:gd name="connsiteY34" fmla="*/ 4086135 h 4866401"/>
                <a:gd name="connsiteX35" fmla="*/ 754111 w 3576200"/>
                <a:gd name="connsiteY35" fmla="*/ 4086135 h 4866401"/>
                <a:gd name="connsiteX36" fmla="*/ 611258 w 3576200"/>
                <a:gd name="connsiteY36" fmla="*/ 3943283 h 4866401"/>
                <a:gd name="connsiteX37" fmla="*/ 611258 w 3576200"/>
                <a:gd name="connsiteY37" fmla="*/ 3315664 h 4866401"/>
                <a:gd name="connsiteX38" fmla="*/ 754111 w 3576200"/>
                <a:gd name="connsiteY38" fmla="*/ 3172811 h 4866401"/>
                <a:gd name="connsiteX39" fmla="*/ 754111 w 3576200"/>
                <a:gd name="connsiteY39" fmla="*/ 3172811 h 4866401"/>
                <a:gd name="connsiteX40" fmla="*/ 1954978 w 3576200"/>
                <a:gd name="connsiteY40" fmla="*/ 1407885 h 4866401"/>
                <a:gd name="connsiteX41" fmla="*/ 2822112 w 3576200"/>
                <a:gd name="connsiteY41" fmla="*/ 1407885 h 4866401"/>
                <a:gd name="connsiteX42" fmla="*/ 2964964 w 3576200"/>
                <a:gd name="connsiteY42" fmla="*/ 1550737 h 4866401"/>
                <a:gd name="connsiteX43" fmla="*/ 2822112 w 3576200"/>
                <a:gd name="connsiteY43" fmla="*/ 1693590 h 4866401"/>
                <a:gd name="connsiteX44" fmla="*/ 1954978 w 3576200"/>
                <a:gd name="connsiteY44" fmla="*/ 1693590 h 4866401"/>
                <a:gd name="connsiteX45" fmla="*/ 1812126 w 3576200"/>
                <a:gd name="connsiteY45" fmla="*/ 1550737 h 4866401"/>
                <a:gd name="connsiteX46" fmla="*/ 1954978 w 3576200"/>
                <a:gd name="connsiteY46" fmla="*/ 1407885 h 4866401"/>
                <a:gd name="connsiteX47" fmla="*/ 1954978 w 3576200"/>
                <a:gd name="connsiteY47" fmla="*/ 1407885 h 4866401"/>
                <a:gd name="connsiteX48" fmla="*/ 1812126 w 3576200"/>
                <a:gd name="connsiteY48" fmla="*/ 923118 h 4866401"/>
                <a:gd name="connsiteX49" fmla="*/ 1954978 w 3576200"/>
                <a:gd name="connsiteY49" fmla="*/ 780266 h 4866401"/>
                <a:gd name="connsiteX50" fmla="*/ 2822112 w 3576200"/>
                <a:gd name="connsiteY50" fmla="*/ 780266 h 4866401"/>
                <a:gd name="connsiteX51" fmla="*/ 2964964 w 3576200"/>
                <a:gd name="connsiteY51" fmla="*/ 923118 h 4866401"/>
                <a:gd name="connsiteX52" fmla="*/ 2822112 w 3576200"/>
                <a:gd name="connsiteY52" fmla="*/ 1065971 h 4866401"/>
                <a:gd name="connsiteX53" fmla="*/ 1954978 w 3576200"/>
                <a:gd name="connsiteY53" fmla="*/ 1065971 h 4866401"/>
                <a:gd name="connsiteX54" fmla="*/ 1812126 w 3576200"/>
                <a:gd name="connsiteY54" fmla="*/ 923118 h 4866401"/>
                <a:gd name="connsiteX55" fmla="*/ 1812126 w 3576200"/>
                <a:gd name="connsiteY55" fmla="*/ 923118 h 4866401"/>
                <a:gd name="connsiteX56" fmla="*/ 1954978 w 3576200"/>
                <a:gd name="connsiteY56" fmla="*/ 1976538 h 4866401"/>
                <a:gd name="connsiteX57" fmla="*/ 2822112 w 3576200"/>
                <a:gd name="connsiteY57" fmla="*/ 1976538 h 4866401"/>
                <a:gd name="connsiteX58" fmla="*/ 2964964 w 3576200"/>
                <a:gd name="connsiteY58" fmla="*/ 2119391 h 4866401"/>
                <a:gd name="connsiteX59" fmla="*/ 2822112 w 3576200"/>
                <a:gd name="connsiteY59" fmla="*/ 2262244 h 4866401"/>
                <a:gd name="connsiteX60" fmla="*/ 1954978 w 3576200"/>
                <a:gd name="connsiteY60" fmla="*/ 2262244 h 4866401"/>
                <a:gd name="connsiteX61" fmla="*/ 1812126 w 3576200"/>
                <a:gd name="connsiteY61" fmla="*/ 2119391 h 4866401"/>
                <a:gd name="connsiteX62" fmla="*/ 1954978 w 3576200"/>
                <a:gd name="connsiteY62" fmla="*/ 1976538 h 4866401"/>
                <a:gd name="connsiteX63" fmla="*/ 1954978 w 3576200"/>
                <a:gd name="connsiteY63" fmla="*/ 1976538 h 4866401"/>
                <a:gd name="connsiteX64" fmla="*/ 1954978 w 3576200"/>
                <a:gd name="connsiteY64" fmla="*/ 2604157 h 4866401"/>
                <a:gd name="connsiteX65" fmla="*/ 2822112 w 3576200"/>
                <a:gd name="connsiteY65" fmla="*/ 2604157 h 4866401"/>
                <a:gd name="connsiteX66" fmla="*/ 2964964 w 3576200"/>
                <a:gd name="connsiteY66" fmla="*/ 2747010 h 4866401"/>
                <a:gd name="connsiteX67" fmla="*/ 2822112 w 3576200"/>
                <a:gd name="connsiteY67" fmla="*/ 2889863 h 4866401"/>
                <a:gd name="connsiteX68" fmla="*/ 1954978 w 3576200"/>
                <a:gd name="connsiteY68" fmla="*/ 2889863 h 4866401"/>
                <a:gd name="connsiteX69" fmla="*/ 1812126 w 3576200"/>
                <a:gd name="connsiteY69" fmla="*/ 2747010 h 4866401"/>
                <a:gd name="connsiteX70" fmla="*/ 1954978 w 3576200"/>
                <a:gd name="connsiteY70" fmla="*/ 2604157 h 4866401"/>
                <a:gd name="connsiteX71" fmla="*/ 1954978 w 3576200"/>
                <a:gd name="connsiteY71" fmla="*/ 2604157 h 4866401"/>
                <a:gd name="connsiteX72" fmla="*/ 1954978 w 3576200"/>
                <a:gd name="connsiteY72" fmla="*/ 3172811 h 4866401"/>
                <a:gd name="connsiteX73" fmla="*/ 2822112 w 3576200"/>
                <a:gd name="connsiteY73" fmla="*/ 3172811 h 4866401"/>
                <a:gd name="connsiteX74" fmla="*/ 2964964 w 3576200"/>
                <a:gd name="connsiteY74" fmla="*/ 3315664 h 4866401"/>
                <a:gd name="connsiteX75" fmla="*/ 2822112 w 3576200"/>
                <a:gd name="connsiteY75" fmla="*/ 3458517 h 4866401"/>
                <a:gd name="connsiteX76" fmla="*/ 1954978 w 3576200"/>
                <a:gd name="connsiteY76" fmla="*/ 3458517 h 4866401"/>
                <a:gd name="connsiteX77" fmla="*/ 1812126 w 3576200"/>
                <a:gd name="connsiteY77" fmla="*/ 3315664 h 4866401"/>
                <a:gd name="connsiteX78" fmla="*/ 1954978 w 3576200"/>
                <a:gd name="connsiteY78" fmla="*/ 3172811 h 4866401"/>
                <a:gd name="connsiteX79" fmla="*/ 1954978 w 3576200"/>
                <a:gd name="connsiteY79" fmla="*/ 3172811 h 4866401"/>
                <a:gd name="connsiteX80" fmla="*/ 1954978 w 3576200"/>
                <a:gd name="connsiteY80" fmla="*/ 3800430 h 4866401"/>
                <a:gd name="connsiteX81" fmla="*/ 2822112 w 3576200"/>
                <a:gd name="connsiteY81" fmla="*/ 3800430 h 4866401"/>
                <a:gd name="connsiteX82" fmla="*/ 2964964 w 3576200"/>
                <a:gd name="connsiteY82" fmla="*/ 3943283 h 4866401"/>
                <a:gd name="connsiteX83" fmla="*/ 2822112 w 3576200"/>
                <a:gd name="connsiteY83" fmla="*/ 4086135 h 4866401"/>
                <a:gd name="connsiteX84" fmla="*/ 1954978 w 3576200"/>
                <a:gd name="connsiteY84" fmla="*/ 4086135 h 4866401"/>
                <a:gd name="connsiteX85" fmla="*/ 1812126 w 3576200"/>
                <a:gd name="connsiteY85" fmla="*/ 3943283 h 4866401"/>
                <a:gd name="connsiteX86" fmla="*/ 1954978 w 3576200"/>
                <a:gd name="connsiteY86" fmla="*/ 3800430 h 4866401"/>
                <a:gd name="connsiteX87" fmla="*/ 1954978 w 3576200"/>
                <a:gd name="connsiteY87" fmla="*/ 3800430 h 4866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576200" h="4866401">
                  <a:moveTo>
                    <a:pt x="3433348" y="0"/>
                  </a:moveTo>
                  <a:lnTo>
                    <a:pt x="142853" y="0"/>
                  </a:lnTo>
                  <a:cubicBezTo>
                    <a:pt x="63963" y="0"/>
                    <a:pt x="0" y="63963"/>
                    <a:pt x="0" y="142853"/>
                  </a:cubicBezTo>
                  <a:lnTo>
                    <a:pt x="0" y="4723549"/>
                  </a:lnTo>
                  <a:cubicBezTo>
                    <a:pt x="0" y="4802438"/>
                    <a:pt x="63963" y="4866401"/>
                    <a:pt x="142853" y="4866401"/>
                  </a:cubicBezTo>
                  <a:lnTo>
                    <a:pt x="3433348" y="4866401"/>
                  </a:lnTo>
                  <a:cubicBezTo>
                    <a:pt x="3512237" y="4866401"/>
                    <a:pt x="3576201" y="4802438"/>
                    <a:pt x="3576201" y="4723549"/>
                  </a:cubicBezTo>
                  <a:lnTo>
                    <a:pt x="3576201" y="142853"/>
                  </a:lnTo>
                  <a:cubicBezTo>
                    <a:pt x="3576201" y="63963"/>
                    <a:pt x="3512237" y="0"/>
                    <a:pt x="3433348" y="0"/>
                  </a:cubicBezTo>
                  <a:lnTo>
                    <a:pt x="3433348" y="0"/>
                  </a:lnTo>
                  <a:close/>
                  <a:moveTo>
                    <a:pt x="754111" y="1976538"/>
                  </a:moveTo>
                  <a:lnTo>
                    <a:pt x="1383321" y="1976538"/>
                  </a:lnTo>
                  <a:cubicBezTo>
                    <a:pt x="1462211" y="1976538"/>
                    <a:pt x="1526174" y="2040502"/>
                    <a:pt x="1526174" y="2119391"/>
                  </a:cubicBezTo>
                  <a:lnTo>
                    <a:pt x="1526174" y="2747010"/>
                  </a:lnTo>
                  <a:cubicBezTo>
                    <a:pt x="1526174" y="2825900"/>
                    <a:pt x="1462211" y="2889863"/>
                    <a:pt x="1383321" y="2889863"/>
                  </a:cubicBezTo>
                  <a:lnTo>
                    <a:pt x="754111" y="2889863"/>
                  </a:lnTo>
                  <a:cubicBezTo>
                    <a:pt x="675222" y="2889863"/>
                    <a:pt x="611258" y="2825900"/>
                    <a:pt x="611258" y="2747010"/>
                  </a:cubicBezTo>
                  <a:lnTo>
                    <a:pt x="611258" y="2119391"/>
                  </a:lnTo>
                  <a:cubicBezTo>
                    <a:pt x="611258" y="2040502"/>
                    <a:pt x="675222" y="1976538"/>
                    <a:pt x="754111" y="1976538"/>
                  </a:cubicBezTo>
                  <a:lnTo>
                    <a:pt x="754111" y="1976538"/>
                  </a:lnTo>
                  <a:close/>
                  <a:moveTo>
                    <a:pt x="611258" y="1550737"/>
                  </a:moveTo>
                  <a:lnTo>
                    <a:pt x="611258" y="923118"/>
                  </a:lnTo>
                  <a:cubicBezTo>
                    <a:pt x="611258" y="844229"/>
                    <a:pt x="675222" y="780266"/>
                    <a:pt x="754111" y="780266"/>
                  </a:cubicBezTo>
                  <a:lnTo>
                    <a:pt x="1383321" y="780266"/>
                  </a:lnTo>
                  <a:cubicBezTo>
                    <a:pt x="1462211" y="780266"/>
                    <a:pt x="1526174" y="844229"/>
                    <a:pt x="1526174" y="923118"/>
                  </a:cubicBezTo>
                  <a:lnTo>
                    <a:pt x="1526174" y="1550737"/>
                  </a:lnTo>
                  <a:cubicBezTo>
                    <a:pt x="1526174" y="1629627"/>
                    <a:pt x="1462211" y="1693590"/>
                    <a:pt x="1383321" y="1693590"/>
                  </a:cubicBezTo>
                  <a:lnTo>
                    <a:pt x="754111" y="1693590"/>
                  </a:lnTo>
                  <a:cubicBezTo>
                    <a:pt x="675199" y="1693590"/>
                    <a:pt x="611258" y="1629627"/>
                    <a:pt x="611258" y="1550737"/>
                  </a:cubicBezTo>
                  <a:lnTo>
                    <a:pt x="611258" y="1550737"/>
                  </a:lnTo>
                  <a:close/>
                  <a:moveTo>
                    <a:pt x="754111" y="3172811"/>
                  </a:moveTo>
                  <a:lnTo>
                    <a:pt x="1383321" y="3172811"/>
                  </a:lnTo>
                  <a:cubicBezTo>
                    <a:pt x="1462211" y="3172811"/>
                    <a:pt x="1526174" y="3236774"/>
                    <a:pt x="1526174" y="3315664"/>
                  </a:cubicBezTo>
                  <a:lnTo>
                    <a:pt x="1526174" y="3943283"/>
                  </a:lnTo>
                  <a:cubicBezTo>
                    <a:pt x="1526174" y="4022172"/>
                    <a:pt x="1462211" y="4086135"/>
                    <a:pt x="1383321" y="4086135"/>
                  </a:cubicBezTo>
                  <a:lnTo>
                    <a:pt x="754111" y="4086135"/>
                  </a:lnTo>
                  <a:cubicBezTo>
                    <a:pt x="675222" y="4086135"/>
                    <a:pt x="611258" y="4022172"/>
                    <a:pt x="611258" y="3943283"/>
                  </a:cubicBezTo>
                  <a:lnTo>
                    <a:pt x="611258" y="3315664"/>
                  </a:lnTo>
                  <a:cubicBezTo>
                    <a:pt x="611258" y="3236774"/>
                    <a:pt x="675222" y="3172811"/>
                    <a:pt x="754111" y="3172811"/>
                  </a:cubicBezTo>
                  <a:lnTo>
                    <a:pt x="754111" y="3172811"/>
                  </a:lnTo>
                  <a:close/>
                  <a:moveTo>
                    <a:pt x="1954978" y="1407885"/>
                  </a:moveTo>
                  <a:lnTo>
                    <a:pt x="2822112" y="1407885"/>
                  </a:lnTo>
                  <a:cubicBezTo>
                    <a:pt x="2901001" y="1407885"/>
                    <a:pt x="2964964" y="1471848"/>
                    <a:pt x="2964964" y="1550737"/>
                  </a:cubicBezTo>
                  <a:cubicBezTo>
                    <a:pt x="2964964" y="1629627"/>
                    <a:pt x="2901001" y="1693590"/>
                    <a:pt x="2822112" y="1693590"/>
                  </a:cubicBezTo>
                  <a:lnTo>
                    <a:pt x="1954978" y="1693590"/>
                  </a:lnTo>
                  <a:cubicBezTo>
                    <a:pt x="1876089" y="1693590"/>
                    <a:pt x="1812126" y="1629627"/>
                    <a:pt x="1812126" y="1550737"/>
                  </a:cubicBezTo>
                  <a:cubicBezTo>
                    <a:pt x="1812126" y="1471848"/>
                    <a:pt x="1876089" y="1407885"/>
                    <a:pt x="1954978" y="1407885"/>
                  </a:cubicBezTo>
                  <a:lnTo>
                    <a:pt x="1954978" y="1407885"/>
                  </a:lnTo>
                  <a:close/>
                  <a:moveTo>
                    <a:pt x="1812126" y="923118"/>
                  </a:moveTo>
                  <a:cubicBezTo>
                    <a:pt x="1812126" y="844229"/>
                    <a:pt x="1876089" y="780266"/>
                    <a:pt x="1954978" y="780266"/>
                  </a:cubicBezTo>
                  <a:lnTo>
                    <a:pt x="2822112" y="780266"/>
                  </a:lnTo>
                  <a:cubicBezTo>
                    <a:pt x="2901001" y="780266"/>
                    <a:pt x="2964964" y="844229"/>
                    <a:pt x="2964964" y="923118"/>
                  </a:cubicBezTo>
                  <a:cubicBezTo>
                    <a:pt x="2964964" y="1002008"/>
                    <a:pt x="2901001" y="1065971"/>
                    <a:pt x="2822112" y="1065971"/>
                  </a:cubicBezTo>
                  <a:lnTo>
                    <a:pt x="1954978" y="1065971"/>
                  </a:lnTo>
                  <a:cubicBezTo>
                    <a:pt x="1876089" y="1065971"/>
                    <a:pt x="1812126" y="1002008"/>
                    <a:pt x="1812126" y="923118"/>
                  </a:cubicBezTo>
                  <a:lnTo>
                    <a:pt x="1812126" y="923118"/>
                  </a:lnTo>
                  <a:close/>
                  <a:moveTo>
                    <a:pt x="1954978" y="1976538"/>
                  </a:moveTo>
                  <a:lnTo>
                    <a:pt x="2822112" y="1976538"/>
                  </a:lnTo>
                  <a:cubicBezTo>
                    <a:pt x="2901001" y="1976538"/>
                    <a:pt x="2964964" y="2040502"/>
                    <a:pt x="2964964" y="2119391"/>
                  </a:cubicBezTo>
                  <a:cubicBezTo>
                    <a:pt x="2964964" y="2198280"/>
                    <a:pt x="2901001" y="2262244"/>
                    <a:pt x="2822112" y="2262244"/>
                  </a:cubicBezTo>
                  <a:lnTo>
                    <a:pt x="1954978" y="2262244"/>
                  </a:lnTo>
                  <a:cubicBezTo>
                    <a:pt x="1876089" y="2262244"/>
                    <a:pt x="1812126" y="2198280"/>
                    <a:pt x="1812126" y="2119391"/>
                  </a:cubicBezTo>
                  <a:cubicBezTo>
                    <a:pt x="1812126" y="2040502"/>
                    <a:pt x="1876089" y="1976538"/>
                    <a:pt x="1954978" y="1976538"/>
                  </a:cubicBezTo>
                  <a:lnTo>
                    <a:pt x="1954978" y="1976538"/>
                  </a:lnTo>
                  <a:close/>
                  <a:moveTo>
                    <a:pt x="1954978" y="2604157"/>
                  </a:moveTo>
                  <a:lnTo>
                    <a:pt x="2822112" y="2604157"/>
                  </a:lnTo>
                  <a:cubicBezTo>
                    <a:pt x="2901001" y="2604157"/>
                    <a:pt x="2964964" y="2668121"/>
                    <a:pt x="2964964" y="2747010"/>
                  </a:cubicBezTo>
                  <a:cubicBezTo>
                    <a:pt x="2964964" y="2825900"/>
                    <a:pt x="2901001" y="2889863"/>
                    <a:pt x="2822112" y="2889863"/>
                  </a:cubicBezTo>
                  <a:lnTo>
                    <a:pt x="1954978" y="2889863"/>
                  </a:lnTo>
                  <a:cubicBezTo>
                    <a:pt x="1876089" y="2889863"/>
                    <a:pt x="1812126" y="2825900"/>
                    <a:pt x="1812126" y="2747010"/>
                  </a:cubicBezTo>
                  <a:cubicBezTo>
                    <a:pt x="1812126" y="2668121"/>
                    <a:pt x="1876089" y="2604157"/>
                    <a:pt x="1954978" y="2604157"/>
                  </a:cubicBezTo>
                  <a:lnTo>
                    <a:pt x="1954978" y="2604157"/>
                  </a:lnTo>
                  <a:close/>
                  <a:moveTo>
                    <a:pt x="1954978" y="3172811"/>
                  </a:moveTo>
                  <a:lnTo>
                    <a:pt x="2822112" y="3172811"/>
                  </a:lnTo>
                  <a:cubicBezTo>
                    <a:pt x="2901001" y="3172811"/>
                    <a:pt x="2964964" y="3236774"/>
                    <a:pt x="2964964" y="3315664"/>
                  </a:cubicBezTo>
                  <a:cubicBezTo>
                    <a:pt x="2964964" y="3394553"/>
                    <a:pt x="2901001" y="3458517"/>
                    <a:pt x="2822112" y="3458517"/>
                  </a:cubicBezTo>
                  <a:lnTo>
                    <a:pt x="1954978" y="3458517"/>
                  </a:lnTo>
                  <a:cubicBezTo>
                    <a:pt x="1876089" y="3458517"/>
                    <a:pt x="1812126" y="3394553"/>
                    <a:pt x="1812126" y="3315664"/>
                  </a:cubicBezTo>
                  <a:cubicBezTo>
                    <a:pt x="1812126" y="3236774"/>
                    <a:pt x="1876089" y="3172811"/>
                    <a:pt x="1954978" y="3172811"/>
                  </a:cubicBezTo>
                  <a:lnTo>
                    <a:pt x="1954978" y="3172811"/>
                  </a:lnTo>
                  <a:close/>
                  <a:moveTo>
                    <a:pt x="1954978" y="3800430"/>
                  </a:moveTo>
                  <a:lnTo>
                    <a:pt x="2822112" y="3800430"/>
                  </a:lnTo>
                  <a:cubicBezTo>
                    <a:pt x="2901001" y="3800430"/>
                    <a:pt x="2964964" y="3864394"/>
                    <a:pt x="2964964" y="3943283"/>
                  </a:cubicBezTo>
                  <a:cubicBezTo>
                    <a:pt x="2964964" y="4022172"/>
                    <a:pt x="2901001" y="4086135"/>
                    <a:pt x="2822112" y="4086135"/>
                  </a:cubicBezTo>
                  <a:lnTo>
                    <a:pt x="1954978" y="4086135"/>
                  </a:lnTo>
                  <a:cubicBezTo>
                    <a:pt x="1876089" y="4086135"/>
                    <a:pt x="1812126" y="4022172"/>
                    <a:pt x="1812126" y="3943283"/>
                  </a:cubicBezTo>
                  <a:cubicBezTo>
                    <a:pt x="1812126" y="3864394"/>
                    <a:pt x="1876089" y="3800430"/>
                    <a:pt x="1954978" y="3800430"/>
                  </a:cubicBezTo>
                  <a:lnTo>
                    <a:pt x="1954978" y="3800430"/>
                  </a:lnTo>
                  <a:close/>
                </a:path>
              </a:pathLst>
            </a:custGeom>
            <a:solidFill>
              <a:srgbClr val="2B2048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5" name="Полилиния: фигура 64">
              <a:extLst>
                <a:ext uri="{FF2B5EF4-FFF2-40B4-BE49-F238E27FC236}">
                  <a16:creationId xmlns="" xmlns:a16="http://schemas.microsoft.com/office/drawing/2014/main" id="{0D83AE00-1A2B-4D68-AE95-CF1CBF59DD17}"/>
                </a:ext>
              </a:extLst>
            </p:cNvPr>
            <p:cNvSpPr/>
            <p:nvPr/>
          </p:nvSpPr>
          <p:spPr>
            <a:xfrm>
              <a:off x="4171609" y="2073374"/>
              <a:ext cx="343505" cy="341913"/>
            </a:xfrm>
            <a:custGeom>
              <a:avLst/>
              <a:gdLst>
                <a:gd name="connsiteX0" fmla="*/ 0 w 343505"/>
                <a:gd name="connsiteY0" fmla="*/ 0 h 341913"/>
                <a:gd name="connsiteX1" fmla="*/ 343505 w 343505"/>
                <a:gd name="connsiteY1" fmla="*/ 0 h 341913"/>
                <a:gd name="connsiteX2" fmla="*/ 343505 w 343505"/>
                <a:gd name="connsiteY2" fmla="*/ 341914 h 341913"/>
                <a:gd name="connsiteX3" fmla="*/ 0 w 343505"/>
                <a:gd name="connsiteY3" fmla="*/ 341914 h 3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913">
                  <a:moveTo>
                    <a:pt x="0" y="0"/>
                  </a:moveTo>
                  <a:lnTo>
                    <a:pt x="343505" y="0"/>
                  </a:lnTo>
                  <a:lnTo>
                    <a:pt x="343505" y="341914"/>
                  </a:lnTo>
                  <a:lnTo>
                    <a:pt x="0" y="341914"/>
                  </a:lnTo>
                  <a:close/>
                </a:path>
              </a:pathLst>
            </a:custGeom>
            <a:solidFill>
              <a:srgbClr val="B31166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6" name="Полилиния: фигура 65">
              <a:extLst>
                <a:ext uri="{FF2B5EF4-FFF2-40B4-BE49-F238E27FC236}">
                  <a16:creationId xmlns="" xmlns:a16="http://schemas.microsoft.com/office/drawing/2014/main" id="{1E1E8070-529D-469C-9171-CA5C55FDE3A4}"/>
                </a:ext>
              </a:extLst>
            </p:cNvPr>
            <p:cNvSpPr/>
            <p:nvPr/>
          </p:nvSpPr>
          <p:spPr>
            <a:xfrm>
              <a:off x="4171609" y="3269647"/>
              <a:ext cx="343505" cy="341913"/>
            </a:xfrm>
            <a:custGeom>
              <a:avLst/>
              <a:gdLst>
                <a:gd name="connsiteX0" fmla="*/ 0 w 343505"/>
                <a:gd name="connsiteY0" fmla="*/ 0 h 341913"/>
                <a:gd name="connsiteX1" fmla="*/ 343505 w 343505"/>
                <a:gd name="connsiteY1" fmla="*/ 0 h 341913"/>
                <a:gd name="connsiteX2" fmla="*/ 343505 w 343505"/>
                <a:gd name="connsiteY2" fmla="*/ 341914 h 341913"/>
                <a:gd name="connsiteX3" fmla="*/ 0 w 343505"/>
                <a:gd name="connsiteY3" fmla="*/ 341914 h 34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913">
                  <a:moveTo>
                    <a:pt x="0" y="0"/>
                  </a:moveTo>
                  <a:lnTo>
                    <a:pt x="343505" y="0"/>
                  </a:lnTo>
                  <a:lnTo>
                    <a:pt x="343505" y="341914"/>
                  </a:lnTo>
                  <a:lnTo>
                    <a:pt x="0" y="341914"/>
                  </a:lnTo>
                  <a:close/>
                </a:path>
              </a:pathLst>
            </a:custGeom>
            <a:solidFill>
              <a:srgbClr val="B31166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7" name="Полилиния: фигура 66">
              <a:extLst>
                <a:ext uri="{FF2B5EF4-FFF2-40B4-BE49-F238E27FC236}">
                  <a16:creationId xmlns="" xmlns:a16="http://schemas.microsoft.com/office/drawing/2014/main" id="{3D6ED6E0-4451-497B-B6EF-80762ABFB879}"/>
                </a:ext>
              </a:extLst>
            </p:cNvPr>
            <p:cNvSpPr/>
            <p:nvPr/>
          </p:nvSpPr>
          <p:spPr>
            <a:xfrm>
              <a:off x="4171609" y="4465942"/>
              <a:ext cx="343505" cy="341891"/>
            </a:xfrm>
            <a:custGeom>
              <a:avLst/>
              <a:gdLst>
                <a:gd name="connsiteX0" fmla="*/ 0 w 343505"/>
                <a:gd name="connsiteY0" fmla="*/ 0 h 341891"/>
                <a:gd name="connsiteX1" fmla="*/ 343505 w 343505"/>
                <a:gd name="connsiteY1" fmla="*/ 0 h 341891"/>
                <a:gd name="connsiteX2" fmla="*/ 343505 w 343505"/>
                <a:gd name="connsiteY2" fmla="*/ 341891 h 341891"/>
                <a:gd name="connsiteX3" fmla="*/ 0 w 343505"/>
                <a:gd name="connsiteY3" fmla="*/ 341891 h 34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505" h="341891">
                  <a:moveTo>
                    <a:pt x="0" y="0"/>
                  </a:moveTo>
                  <a:lnTo>
                    <a:pt x="343505" y="0"/>
                  </a:lnTo>
                  <a:lnTo>
                    <a:pt x="343505" y="341891"/>
                  </a:lnTo>
                  <a:lnTo>
                    <a:pt x="0" y="341891"/>
                  </a:lnTo>
                  <a:close/>
                </a:path>
              </a:pathLst>
            </a:custGeom>
            <a:solidFill>
              <a:srgbClr val="B31166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8" name="Полилиния: фигура 67">
              <a:extLst>
                <a:ext uri="{FF2B5EF4-FFF2-40B4-BE49-F238E27FC236}">
                  <a16:creationId xmlns="" xmlns:a16="http://schemas.microsoft.com/office/drawing/2014/main" id="{6A30423C-A5D5-4359-935B-E7412323A386}"/>
                </a:ext>
              </a:extLst>
            </p:cNvPr>
            <p:cNvSpPr/>
            <p:nvPr/>
          </p:nvSpPr>
          <p:spPr>
            <a:xfrm>
              <a:off x="7190608" y="1846545"/>
              <a:ext cx="960142" cy="2651939"/>
            </a:xfrm>
            <a:custGeom>
              <a:avLst/>
              <a:gdLst>
                <a:gd name="connsiteX0" fmla="*/ 0 w 960142"/>
                <a:gd name="connsiteY0" fmla="*/ 0 h 2651939"/>
                <a:gd name="connsiteX1" fmla="*/ 960142 w 960142"/>
                <a:gd name="connsiteY1" fmla="*/ 0 h 2651939"/>
                <a:gd name="connsiteX2" fmla="*/ 960142 w 960142"/>
                <a:gd name="connsiteY2" fmla="*/ 2651939 h 2651939"/>
                <a:gd name="connsiteX3" fmla="*/ 0 w 960142"/>
                <a:gd name="connsiteY3" fmla="*/ 2651939 h 2651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142" h="2651939">
                  <a:moveTo>
                    <a:pt x="0" y="0"/>
                  </a:moveTo>
                  <a:lnTo>
                    <a:pt x="960142" y="0"/>
                  </a:lnTo>
                  <a:lnTo>
                    <a:pt x="960142" y="2651939"/>
                  </a:lnTo>
                  <a:lnTo>
                    <a:pt x="0" y="2651939"/>
                  </a:lnTo>
                  <a:close/>
                </a:path>
              </a:pathLst>
            </a:custGeom>
            <a:solidFill>
              <a:srgbClr val="B31166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9" name="Полилиния: фигура 68">
              <a:extLst>
                <a:ext uri="{FF2B5EF4-FFF2-40B4-BE49-F238E27FC236}">
                  <a16:creationId xmlns="" xmlns:a16="http://schemas.microsoft.com/office/drawing/2014/main" id="{1948B03C-02F6-4898-A6E1-2FD75E5A6B3B}"/>
                </a:ext>
              </a:extLst>
            </p:cNvPr>
            <p:cNvSpPr/>
            <p:nvPr/>
          </p:nvSpPr>
          <p:spPr>
            <a:xfrm>
              <a:off x="7190586" y="4784189"/>
              <a:ext cx="960142" cy="1099319"/>
            </a:xfrm>
            <a:custGeom>
              <a:avLst/>
              <a:gdLst>
                <a:gd name="connsiteX0" fmla="*/ 22 w 960142"/>
                <a:gd name="connsiteY0" fmla="*/ 0 h 1099319"/>
                <a:gd name="connsiteX1" fmla="*/ 22 w 960142"/>
                <a:gd name="connsiteY1" fmla="*/ 266409 h 1099319"/>
                <a:gd name="connsiteX2" fmla="*/ 14523 w 960142"/>
                <a:gd name="connsiteY2" fmla="*/ 329117 h 1099319"/>
                <a:gd name="connsiteX3" fmla="*/ 351730 w 960142"/>
                <a:gd name="connsiteY3" fmla="*/ 1019197 h 1099319"/>
                <a:gd name="connsiteX4" fmla="*/ 480082 w 960142"/>
                <a:gd name="connsiteY4" fmla="*/ 1099319 h 1099319"/>
                <a:gd name="connsiteX5" fmla="*/ 608435 w 960142"/>
                <a:gd name="connsiteY5" fmla="*/ 1019197 h 1099319"/>
                <a:gd name="connsiteX6" fmla="*/ 945642 w 960142"/>
                <a:gd name="connsiteY6" fmla="*/ 329139 h 1099319"/>
                <a:gd name="connsiteX7" fmla="*/ 960142 w 960142"/>
                <a:gd name="connsiteY7" fmla="*/ 266409 h 1099319"/>
                <a:gd name="connsiteX8" fmla="*/ 960142 w 960142"/>
                <a:gd name="connsiteY8" fmla="*/ 0 h 1099319"/>
                <a:gd name="connsiteX9" fmla="*/ 0 w 960142"/>
                <a:gd name="connsiteY9" fmla="*/ 0 h 109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142" h="1099319">
                  <a:moveTo>
                    <a:pt x="22" y="0"/>
                  </a:moveTo>
                  <a:lnTo>
                    <a:pt x="22" y="266409"/>
                  </a:lnTo>
                  <a:cubicBezTo>
                    <a:pt x="22" y="288148"/>
                    <a:pt x="4975" y="309596"/>
                    <a:pt x="14523" y="329117"/>
                  </a:cubicBezTo>
                  <a:lnTo>
                    <a:pt x="351730" y="1019197"/>
                  </a:lnTo>
                  <a:cubicBezTo>
                    <a:pt x="375688" y="1068234"/>
                    <a:pt x="425510" y="1099319"/>
                    <a:pt x="480082" y="1099319"/>
                  </a:cubicBezTo>
                  <a:cubicBezTo>
                    <a:pt x="534655" y="1099319"/>
                    <a:pt x="584477" y="1068234"/>
                    <a:pt x="608435" y="1019197"/>
                  </a:cubicBezTo>
                  <a:lnTo>
                    <a:pt x="945642" y="329139"/>
                  </a:lnTo>
                  <a:cubicBezTo>
                    <a:pt x="955189" y="309596"/>
                    <a:pt x="960142" y="288148"/>
                    <a:pt x="960142" y="266409"/>
                  </a:cubicBezTo>
                  <a:lnTo>
                    <a:pt x="9601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1166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0" name="Полилиния: фигура 69">
              <a:extLst>
                <a:ext uri="{FF2B5EF4-FFF2-40B4-BE49-F238E27FC236}">
                  <a16:creationId xmlns="" xmlns:a16="http://schemas.microsoft.com/office/drawing/2014/main" id="{2358E93E-0320-4DA0-88EF-B1B03ECB0E5A}"/>
                </a:ext>
              </a:extLst>
            </p:cNvPr>
            <p:cNvSpPr/>
            <p:nvPr/>
          </p:nvSpPr>
          <p:spPr>
            <a:xfrm>
              <a:off x="7190631" y="1017108"/>
              <a:ext cx="960142" cy="543709"/>
            </a:xfrm>
            <a:custGeom>
              <a:avLst/>
              <a:gdLst>
                <a:gd name="connsiteX0" fmla="*/ 960120 w 960142"/>
                <a:gd name="connsiteY0" fmla="*/ 543709 h 543709"/>
                <a:gd name="connsiteX1" fmla="*/ 960120 w 960142"/>
                <a:gd name="connsiteY1" fmla="*/ 543709 h 543709"/>
                <a:gd name="connsiteX2" fmla="*/ 960120 w 960142"/>
                <a:gd name="connsiteY2" fmla="*/ 479634 h 543709"/>
                <a:gd name="connsiteX3" fmla="*/ 480486 w 960142"/>
                <a:gd name="connsiteY3" fmla="*/ 0 h 543709"/>
                <a:gd name="connsiteX4" fmla="*/ 479634 w 960142"/>
                <a:gd name="connsiteY4" fmla="*/ 0 h 543709"/>
                <a:gd name="connsiteX5" fmla="*/ 0 w 960142"/>
                <a:gd name="connsiteY5" fmla="*/ 479634 h 543709"/>
                <a:gd name="connsiteX6" fmla="*/ 0 w 960142"/>
                <a:gd name="connsiteY6" fmla="*/ 543709 h 543709"/>
                <a:gd name="connsiteX7" fmla="*/ 960142 w 960142"/>
                <a:gd name="connsiteY7" fmla="*/ 543709 h 54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0142" h="543709">
                  <a:moveTo>
                    <a:pt x="960120" y="543709"/>
                  </a:moveTo>
                  <a:lnTo>
                    <a:pt x="960120" y="543709"/>
                  </a:lnTo>
                  <a:lnTo>
                    <a:pt x="960120" y="479634"/>
                  </a:lnTo>
                  <a:cubicBezTo>
                    <a:pt x="960120" y="215153"/>
                    <a:pt x="744944" y="0"/>
                    <a:pt x="480486" y="0"/>
                  </a:cubicBezTo>
                  <a:lnTo>
                    <a:pt x="479634" y="0"/>
                  </a:lnTo>
                  <a:cubicBezTo>
                    <a:pt x="215153" y="0"/>
                    <a:pt x="0" y="215175"/>
                    <a:pt x="0" y="479634"/>
                  </a:cubicBezTo>
                  <a:lnTo>
                    <a:pt x="0" y="543709"/>
                  </a:lnTo>
                  <a:lnTo>
                    <a:pt x="960142" y="543709"/>
                  </a:lnTo>
                  <a:close/>
                </a:path>
              </a:pathLst>
            </a:custGeom>
            <a:solidFill>
              <a:srgbClr val="B31166"/>
            </a:solidFill>
            <a:ln w="2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73" name="Рисунок 71">
            <a:extLst>
              <a:ext uri="{FF2B5EF4-FFF2-40B4-BE49-F238E27FC236}">
                <a16:creationId xmlns="" xmlns:a16="http://schemas.microsoft.com/office/drawing/2014/main" id="{DFE7E676-1488-4975-9388-A2F14332603F}"/>
              </a:ext>
            </a:extLst>
          </p:cNvPr>
          <p:cNvGrpSpPr/>
          <p:nvPr/>
        </p:nvGrpSpPr>
        <p:grpSpPr>
          <a:xfrm>
            <a:off x="9982260" y="3593002"/>
            <a:ext cx="560341" cy="597988"/>
            <a:chOff x="646470" y="2869705"/>
            <a:chExt cx="1163421" cy="1241587"/>
          </a:xfrm>
          <a:solidFill>
            <a:schemeClr val="accent1"/>
          </a:solidFill>
        </p:grpSpPr>
        <p:sp>
          <p:nvSpPr>
            <p:cNvPr id="74" name="Полилиния: фигура 73">
              <a:extLst>
                <a:ext uri="{FF2B5EF4-FFF2-40B4-BE49-F238E27FC236}">
                  <a16:creationId xmlns="" xmlns:a16="http://schemas.microsoft.com/office/drawing/2014/main" id="{BE5E9C2C-E879-437E-8A8D-76FA69D0222F}"/>
                </a:ext>
              </a:extLst>
            </p:cNvPr>
            <p:cNvSpPr/>
            <p:nvPr/>
          </p:nvSpPr>
          <p:spPr>
            <a:xfrm>
              <a:off x="646470" y="2869705"/>
              <a:ext cx="1163421" cy="1241587"/>
            </a:xfrm>
            <a:custGeom>
              <a:avLst/>
              <a:gdLst>
                <a:gd name="connsiteX0" fmla="*/ 1162682 w 1163421"/>
                <a:gd name="connsiteY0" fmla="*/ 1195182 h 1241587"/>
                <a:gd name="connsiteX1" fmla="*/ 929923 w 1163421"/>
                <a:gd name="connsiteY1" fmla="*/ 31195 h 1241587"/>
                <a:gd name="connsiteX2" fmla="*/ 891918 w 1163421"/>
                <a:gd name="connsiteY2" fmla="*/ 0 h 1241587"/>
                <a:gd name="connsiteX3" fmla="*/ 620451 w 1163421"/>
                <a:gd name="connsiteY3" fmla="*/ 0 h 1241587"/>
                <a:gd name="connsiteX4" fmla="*/ 620451 w 1163421"/>
                <a:gd name="connsiteY4" fmla="*/ 155198 h 1241587"/>
                <a:gd name="connsiteX5" fmla="*/ 542892 w 1163421"/>
                <a:gd name="connsiteY5" fmla="*/ 155198 h 1241587"/>
                <a:gd name="connsiteX6" fmla="*/ 542892 w 1163421"/>
                <a:gd name="connsiteY6" fmla="*/ 0 h 1241587"/>
                <a:gd name="connsiteX7" fmla="*/ 271428 w 1163421"/>
                <a:gd name="connsiteY7" fmla="*/ 0 h 1241587"/>
                <a:gd name="connsiteX8" fmla="*/ 233422 w 1163421"/>
                <a:gd name="connsiteY8" fmla="*/ 31195 h 1241587"/>
                <a:gd name="connsiteX9" fmla="*/ 738 w 1163421"/>
                <a:gd name="connsiteY9" fmla="*/ 1195182 h 1241587"/>
                <a:gd name="connsiteX10" fmla="*/ 8805 w 1163421"/>
                <a:gd name="connsiteY10" fmla="*/ 1227385 h 1241587"/>
                <a:gd name="connsiteX11" fmla="*/ 38744 w 1163421"/>
                <a:gd name="connsiteY11" fmla="*/ 1241588 h 1241587"/>
                <a:gd name="connsiteX12" fmla="*/ 1124603 w 1163421"/>
                <a:gd name="connsiteY12" fmla="*/ 1241588 h 1241587"/>
                <a:gd name="connsiteX13" fmla="*/ 1154620 w 1163421"/>
                <a:gd name="connsiteY13" fmla="*/ 1227385 h 1241587"/>
                <a:gd name="connsiteX14" fmla="*/ 1162682 w 1163421"/>
                <a:gd name="connsiteY14" fmla="*/ 1195182 h 124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63421" h="1241587">
                  <a:moveTo>
                    <a:pt x="1162682" y="1195182"/>
                  </a:moveTo>
                  <a:lnTo>
                    <a:pt x="929923" y="31195"/>
                  </a:lnTo>
                  <a:cubicBezTo>
                    <a:pt x="926276" y="13037"/>
                    <a:pt x="910378" y="0"/>
                    <a:pt x="891918" y="0"/>
                  </a:cubicBezTo>
                  <a:lnTo>
                    <a:pt x="620451" y="0"/>
                  </a:lnTo>
                  <a:lnTo>
                    <a:pt x="620451" y="155198"/>
                  </a:lnTo>
                  <a:lnTo>
                    <a:pt x="542892" y="155198"/>
                  </a:lnTo>
                  <a:lnTo>
                    <a:pt x="542892" y="0"/>
                  </a:lnTo>
                  <a:lnTo>
                    <a:pt x="271428" y="0"/>
                  </a:lnTo>
                  <a:cubicBezTo>
                    <a:pt x="252968" y="0"/>
                    <a:pt x="237068" y="13037"/>
                    <a:pt x="233422" y="31195"/>
                  </a:cubicBezTo>
                  <a:lnTo>
                    <a:pt x="738" y="1195182"/>
                  </a:lnTo>
                  <a:cubicBezTo>
                    <a:pt x="-1511" y="1206514"/>
                    <a:pt x="1436" y="1218385"/>
                    <a:pt x="8805" y="1227385"/>
                  </a:cubicBezTo>
                  <a:cubicBezTo>
                    <a:pt x="16095" y="1236389"/>
                    <a:pt x="27110" y="1241588"/>
                    <a:pt x="38744" y="1241588"/>
                  </a:cubicBezTo>
                  <a:lnTo>
                    <a:pt x="1124603" y="1241588"/>
                  </a:lnTo>
                  <a:cubicBezTo>
                    <a:pt x="1136156" y="1241588"/>
                    <a:pt x="1147248" y="1236389"/>
                    <a:pt x="1154620" y="1227385"/>
                  </a:cubicBezTo>
                  <a:cubicBezTo>
                    <a:pt x="1161987" y="1218385"/>
                    <a:pt x="1164935" y="1206514"/>
                    <a:pt x="1162682" y="1195182"/>
                  </a:cubicBezTo>
                  <a:close/>
                </a:path>
              </a:pathLst>
            </a:custGeom>
            <a:solidFill>
              <a:srgbClr val="2B2048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5" name="Полилиния: фигура 74">
              <a:extLst>
                <a:ext uri="{FF2B5EF4-FFF2-40B4-BE49-F238E27FC236}">
                  <a16:creationId xmlns="" xmlns:a16="http://schemas.microsoft.com/office/drawing/2014/main" id="{11404741-F992-4197-A7A9-47CB9790E197}"/>
                </a:ext>
              </a:extLst>
            </p:cNvPr>
            <p:cNvSpPr/>
            <p:nvPr/>
          </p:nvSpPr>
          <p:spPr>
            <a:xfrm>
              <a:off x="995651" y="3415228"/>
              <a:ext cx="464984" cy="540910"/>
            </a:xfrm>
            <a:custGeom>
              <a:avLst/>
              <a:gdLst>
                <a:gd name="connsiteX0" fmla="*/ 451989 w 464984"/>
                <a:gd name="connsiteY0" fmla="*/ 531554 h 540910"/>
                <a:gd name="connsiteX1" fmla="*/ 426397 w 464984"/>
                <a:gd name="connsiteY1" fmla="*/ 540867 h 540910"/>
                <a:gd name="connsiteX2" fmla="*/ 406231 w 464984"/>
                <a:gd name="connsiteY2" fmla="*/ 535433 h 540910"/>
                <a:gd name="connsiteX3" fmla="*/ 232493 w 464984"/>
                <a:gd name="connsiteY3" fmla="*/ 430672 h 540910"/>
                <a:gd name="connsiteX4" fmla="*/ 58755 w 464984"/>
                <a:gd name="connsiteY4" fmla="*/ 535433 h 540910"/>
                <a:gd name="connsiteX5" fmla="*/ 12994 w 464984"/>
                <a:gd name="connsiteY5" fmla="*/ 531554 h 540910"/>
                <a:gd name="connsiteX6" fmla="*/ 2911 w 464984"/>
                <a:gd name="connsiteY6" fmla="*/ 487320 h 540910"/>
                <a:gd name="connsiteX7" fmla="*/ 196815 w 464984"/>
                <a:gd name="connsiteY7" fmla="*/ 21726 h 540910"/>
                <a:gd name="connsiteX8" fmla="*/ 232493 w 464984"/>
                <a:gd name="connsiteY8" fmla="*/ 0 h 540910"/>
                <a:gd name="connsiteX9" fmla="*/ 268171 w 464984"/>
                <a:gd name="connsiteY9" fmla="*/ 21726 h 540910"/>
                <a:gd name="connsiteX10" fmla="*/ 462074 w 464984"/>
                <a:gd name="connsiteY10" fmla="*/ 487320 h 540910"/>
                <a:gd name="connsiteX11" fmla="*/ 451989 w 464984"/>
                <a:gd name="connsiteY11" fmla="*/ 531554 h 54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4984" h="540910">
                  <a:moveTo>
                    <a:pt x="451989" y="531554"/>
                  </a:moveTo>
                  <a:cubicBezTo>
                    <a:pt x="444236" y="537761"/>
                    <a:pt x="435701" y="540867"/>
                    <a:pt x="426397" y="540867"/>
                  </a:cubicBezTo>
                  <a:cubicBezTo>
                    <a:pt x="419412" y="540867"/>
                    <a:pt x="412435" y="539312"/>
                    <a:pt x="406231" y="535433"/>
                  </a:cubicBezTo>
                  <a:lnTo>
                    <a:pt x="232493" y="430672"/>
                  </a:lnTo>
                  <a:lnTo>
                    <a:pt x="58755" y="535433"/>
                  </a:lnTo>
                  <a:cubicBezTo>
                    <a:pt x="44018" y="543968"/>
                    <a:pt x="26179" y="542418"/>
                    <a:pt x="12994" y="531554"/>
                  </a:cubicBezTo>
                  <a:cubicBezTo>
                    <a:pt x="584" y="520687"/>
                    <a:pt x="-3294" y="502840"/>
                    <a:pt x="2911" y="487320"/>
                  </a:cubicBezTo>
                  <a:lnTo>
                    <a:pt x="196815" y="21726"/>
                  </a:lnTo>
                  <a:cubicBezTo>
                    <a:pt x="203019" y="6980"/>
                    <a:pt x="217754" y="0"/>
                    <a:pt x="232493" y="0"/>
                  </a:cubicBezTo>
                  <a:cubicBezTo>
                    <a:pt x="247228" y="0"/>
                    <a:pt x="261967" y="6984"/>
                    <a:pt x="268171" y="21726"/>
                  </a:cubicBezTo>
                  <a:lnTo>
                    <a:pt x="462074" y="487320"/>
                  </a:lnTo>
                  <a:cubicBezTo>
                    <a:pt x="468278" y="502844"/>
                    <a:pt x="464401" y="520691"/>
                    <a:pt x="451989" y="531554"/>
                  </a:cubicBezTo>
                  <a:close/>
                </a:path>
              </a:pathLst>
            </a:custGeom>
            <a:solidFill>
              <a:srgbClr val="B31166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6" name="Полилиния: фигура 75">
              <a:extLst>
                <a:ext uri="{FF2B5EF4-FFF2-40B4-BE49-F238E27FC236}">
                  <a16:creationId xmlns="" xmlns:a16="http://schemas.microsoft.com/office/drawing/2014/main" id="{C4A825EC-F38E-4FC0-9132-622FBB4BB513}"/>
                </a:ext>
              </a:extLst>
            </p:cNvPr>
            <p:cNvSpPr/>
            <p:nvPr/>
          </p:nvSpPr>
          <p:spPr>
            <a:xfrm>
              <a:off x="1189362" y="3180101"/>
              <a:ext cx="77559" cy="155197"/>
            </a:xfrm>
            <a:custGeom>
              <a:avLst/>
              <a:gdLst>
                <a:gd name="connsiteX0" fmla="*/ 0 w 77559"/>
                <a:gd name="connsiteY0" fmla="*/ 0 h 155197"/>
                <a:gd name="connsiteX1" fmla="*/ 77559 w 77559"/>
                <a:gd name="connsiteY1" fmla="*/ 0 h 155197"/>
                <a:gd name="connsiteX2" fmla="*/ 77559 w 77559"/>
                <a:gd name="connsiteY2" fmla="*/ 155197 h 155197"/>
                <a:gd name="connsiteX3" fmla="*/ 0 w 77559"/>
                <a:gd name="connsiteY3" fmla="*/ 155197 h 15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559" h="155197">
                  <a:moveTo>
                    <a:pt x="0" y="0"/>
                  </a:moveTo>
                  <a:lnTo>
                    <a:pt x="77559" y="0"/>
                  </a:lnTo>
                  <a:lnTo>
                    <a:pt x="77559" y="155197"/>
                  </a:lnTo>
                  <a:lnTo>
                    <a:pt x="0" y="155197"/>
                  </a:lnTo>
                  <a:close/>
                </a:path>
              </a:pathLst>
            </a:custGeom>
            <a:solidFill>
              <a:srgbClr val="FEFEFE"/>
            </a:solidFill>
            <a:ln w="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79" name="Рисунок 77">
            <a:extLst>
              <a:ext uri="{FF2B5EF4-FFF2-40B4-BE49-F238E27FC236}">
                <a16:creationId xmlns="" xmlns:a16="http://schemas.microsoft.com/office/drawing/2014/main" id="{5A8289C0-AD64-4449-8A90-0450CA86129F}"/>
              </a:ext>
            </a:extLst>
          </p:cNvPr>
          <p:cNvGrpSpPr/>
          <p:nvPr/>
        </p:nvGrpSpPr>
        <p:grpSpPr>
          <a:xfrm>
            <a:off x="1855235" y="5131684"/>
            <a:ext cx="581694" cy="581674"/>
            <a:chOff x="1748208" y="3772262"/>
            <a:chExt cx="1799940" cy="1799880"/>
          </a:xfrm>
          <a:solidFill>
            <a:schemeClr val="accent1"/>
          </a:solidFill>
        </p:grpSpPr>
        <p:sp>
          <p:nvSpPr>
            <p:cNvPr id="80" name="Полилиния: фигура 79">
              <a:extLst>
                <a:ext uri="{FF2B5EF4-FFF2-40B4-BE49-F238E27FC236}">
                  <a16:creationId xmlns="" xmlns:a16="http://schemas.microsoft.com/office/drawing/2014/main" id="{6AF5DC91-D386-4CE0-9B4E-887FBE477750}"/>
                </a:ext>
              </a:extLst>
            </p:cNvPr>
            <p:cNvSpPr/>
            <p:nvPr/>
          </p:nvSpPr>
          <p:spPr>
            <a:xfrm>
              <a:off x="1748208" y="4258322"/>
              <a:ext cx="457880" cy="516983"/>
            </a:xfrm>
            <a:custGeom>
              <a:avLst/>
              <a:gdLst>
                <a:gd name="connsiteX0" fmla="*/ 457880 w 457880"/>
                <a:gd name="connsiteY0" fmla="*/ 0 h 516983"/>
                <a:gd name="connsiteX1" fmla="*/ 301932 w 457880"/>
                <a:gd name="connsiteY1" fmla="*/ 12059 h 516983"/>
                <a:gd name="connsiteX2" fmla="*/ 195900 w 457880"/>
                <a:gd name="connsiteY2" fmla="*/ 74464 h 516983"/>
                <a:gd name="connsiteX3" fmla="*/ 16050 w 457880"/>
                <a:gd name="connsiteY3" fmla="*/ 346479 h 516983"/>
                <a:gd name="connsiteX4" fmla="*/ 8298 w 457880"/>
                <a:gd name="connsiteY4" fmla="*/ 438643 h 516983"/>
                <a:gd name="connsiteX5" fmla="*/ 81685 w 457880"/>
                <a:gd name="connsiteY5" fmla="*/ 494890 h 516983"/>
                <a:gd name="connsiteX6" fmla="*/ 224454 w 457880"/>
                <a:gd name="connsiteY6" fmla="*/ 516983 h 516983"/>
                <a:gd name="connsiteX7" fmla="*/ 457837 w 457880"/>
                <a:gd name="connsiteY7" fmla="*/ 43 h 51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880" h="516983">
                  <a:moveTo>
                    <a:pt x="457880" y="0"/>
                  </a:moveTo>
                  <a:lnTo>
                    <a:pt x="301932" y="12059"/>
                  </a:lnTo>
                  <a:cubicBezTo>
                    <a:pt x="258563" y="15418"/>
                    <a:pt x="219889" y="38158"/>
                    <a:pt x="195900" y="74464"/>
                  </a:cubicBezTo>
                  <a:lnTo>
                    <a:pt x="16050" y="346479"/>
                  </a:lnTo>
                  <a:cubicBezTo>
                    <a:pt x="-2168" y="373999"/>
                    <a:pt x="-5053" y="408453"/>
                    <a:pt x="8298" y="438643"/>
                  </a:cubicBezTo>
                  <a:cubicBezTo>
                    <a:pt x="21649" y="468834"/>
                    <a:pt x="49083" y="489851"/>
                    <a:pt x="81685" y="494890"/>
                  </a:cubicBezTo>
                  <a:lnTo>
                    <a:pt x="224454" y="516983"/>
                  </a:lnTo>
                  <a:cubicBezTo>
                    <a:pt x="257874" y="339760"/>
                    <a:pt x="337808" y="162925"/>
                    <a:pt x="457837" y="43"/>
                  </a:cubicBezTo>
                  <a:close/>
                </a:path>
              </a:pathLst>
            </a:custGeom>
            <a:solidFill>
              <a:srgbClr val="2B2048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1" name="Полилиния: фигура 80">
              <a:extLst>
                <a:ext uri="{FF2B5EF4-FFF2-40B4-BE49-F238E27FC236}">
                  <a16:creationId xmlns="" xmlns:a16="http://schemas.microsoft.com/office/drawing/2014/main" id="{D211E5CC-2AE2-417A-A221-03EF51F9D201}"/>
                </a:ext>
              </a:extLst>
            </p:cNvPr>
            <p:cNvSpPr/>
            <p:nvPr/>
          </p:nvSpPr>
          <p:spPr>
            <a:xfrm>
              <a:off x="2545116" y="5114290"/>
              <a:ext cx="516983" cy="457851"/>
            </a:xfrm>
            <a:custGeom>
              <a:avLst/>
              <a:gdLst>
                <a:gd name="connsiteX0" fmla="*/ 0 w 516983"/>
                <a:gd name="connsiteY0" fmla="*/ 233383 h 457851"/>
                <a:gd name="connsiteX1" fmla="*/ 22094 w 516983"/>
                <a:gd name="connsiteY1" fmla="*/ 376152 h 457851"/>
                <a:gd name="connsiteX2" fmla="*/ 78340 w 516983"/>
                <a:gd name="connsiteY2" fmla="*/ 449539 h 457851"/>
                <a:gd name="connsiteX3" fmla="*/ 117402 w 516983"/>
                <a:gd name="connsiteY3" fmla="*/ 457852 h 457851"/>
                <a:gd name="connsiteX4" fmla="*/ 170505 w 516983"/>
                <a:gd name="connsiteY4" fmla="*/ 441830 h 457851"/>
                <a:gd name="connsiteX5" fmla="*/ 442519 w 516983"/>
                <a:gd name="connsiteY5" fmla="*/ 261980 h 457851"/>
                <a:gd name="connsiteX6" fmla="*/ 504924 w 516983"/>
                <a:gd name="connsiteY6" fmla="*/ 155948 h 457851"/>
                <a:gd name="connsiteX7" fmla="*/ 516983 w 516983"/>
                <a:gd name="connsiteY7" fmla="*/ 0 h 457851"/>
                <a:gd name="connsiteX8" fmla="*/ 43 w 516983"/>
                <a:gd name="connsiteY8" fmla="*/ 233383 h 457851"/>
                <a:gd name="connsiteX9" fmla="*/ 43 w 516983"/>
                <a:gd name="connsiteY9" fmla="*/ 233383 h 45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6983" h="457851">
                  <a:moveTo>
                    <a:pt x="0" y="233383"/>
                  </a:moveTo>
                  <a:lnTo>
                    <a:pt x="22094" y="376152"/>
                  </a:lnTo>
                  <a:cubicBezTo>
                    <a:pt x="27133" y="408754"/>
                    <a:pt x="48193" y="436189"/>
                    <a:pt x="78340" y="449539"/>
                  </a:cubicBezTo>
                  <a:cubicBezTo>
                    <a:pt x="90873" y="455095"/>
                    <a:pt x="104180" y="457852"/>
                    <a:pt x="117402" y="457852"/>
                  </a:cubicBezTo>
                  <a:cubicBezTo>
                    <a:pt x="135964" y="457852"/>
                    <a:pt x="154397" y="452425"/>
                    <a:pt x="170505" y="441830"/>
                  </a:cubicBezTo>
                  <a:lnTo>
                    <a:pt x="442519" y="261980"/>
                  </a:lnTo>
                  <a:cubicBezTo>
                    <a:pt x="478825" y="237992"/>
                    <a:pt x="501565" y="199317"/>
                    <a:pt x="504924" y="155948"/>
                  </a:cubicBezTo>
                  <a:lnTo>
                    <a:pt x="516983" y="0"/>
                  </a:lnTo>
                  <a:cubicBezTo>
                    <a:pt x="354102" y="120029"/>
                    <a:pt x="177266" y="199963"/>
                    <a:pt x="43" y="233383"/>
                  </a:cubicBezTo>
                  <a:lnTo>
                    <a:pt x="43" y="233383"/>
                  </a:lnTo>
                  <a:close/>
                </a:path>
              </a:pathLst>
            </a:custGeom>
            <a:solidFill>
              <a:srgbClr val="2B2048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2" name="Полилиния: фигура 81">
              <a:extLst>
                <a:ext uri="{FF2B5EF4-FFF2-40B4-BE49-F238E27FC236}">
                  <a16:creationId xmlns="" xmlns:a16="http://schemas.microsoft.com/office/drawing/2014/main" id="{8C4E4681-A894-45CB-8121-8DA5B169C257}"/>
                </a:ext>
              </a:extLst>
            </p:cNvPr>
            <p:cNvSpPr/>
            <p:nvPr/>
          </p:nvSpPr>
          <p:spPr>
            <a:xfrm>
              <a:off x="2071593" y="4599891"/>
              <a:ext cx="648808" cy="648813"/>
            </a:xfrm>
            <a:custGeom>
              <a:avLst/>
              <a:gdLst>
                <a:gd name="connsiteX0" fmla="*/ 419818 w 648808"/>
                <a:gd name="connsiteY0" fmla="*/ 648813 h 648813"/>
                <a:gd name="connsiteX1" fmla="*/ 434720 w 648808"/>
                <a:gd name="connsiteY1" fmla="*/ 647564 h 648813"/>
                <a:gd name="connsiteX2" fmla="*/ 648808 w 648808"/>
                <a:gd name="connsiteY2" fmla="*/ 586839 h 648813"/>
                <a:gd name="connsiteX3" fmla="*/ 61970 w 648808"/>
                <a:gd name="connsiteY3" fmla="*/ 0 h 648813"/>
                <a:gd name="connsiteX4" fmla="*/ 1244 w 648808"/>
                <a:gd name="connsiteY4" fmla="*/ 214089 h 648813"/>
                <a:gd name="connsiteX5" fmla="*/ 27171 w 648808"/>
                <a:gd name="connsiteY5" fmla="*/ 294152 h 648813"/>
                <a:gd name="connsiteX6" fmla="*/ 354614 w 648808"/>
                <a:gd name="connsiteY6" fmla="*/ 621594 h 648813"/>
                <a:gd name="connsiteX7" fmla="*/ 419775 w 648808"/>
                <a:gd name="connsiteY7" fmla="*/ 648727 h 648813"/>
                <a:gd name="connsiteX8" fmla="*/ 419775 w 648808"/>
                <a:gd name="connsiteY8" fmla="*/ 648727 h 64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8808" h="648813">
                  <a:moveTo>
                    <a:pt x="419818" y="648813"/>
                  </a:moveTo>
                  <a:cubicBezTo>
                    <a:pt x="424771" y="648813"/>
                    <a:pt x="429767" y="648426"/>
                    <a:pt x="434720" y="647564"/>
                  </a:cubicBezTo>
                  <a:cubicBezTo>
                    <a:pt x="508968" y="635161"/>
                    <a:pt x="580546" y="614230"/>
                    <a:pt x="648808" y="586839"/>
                  </a:cubicBezTo>
                  <a:lnTo>
                    <a:pt x="61970" y="0"/>
                  </a:lnTo>
                  <a:cubicBezTo>
                    <a:pt x="34579" y="68262"/>
                    <a:pt x="13691" y="139840"/>
                    <a:pt x="1244" y="214089"/>
                  </a:cubicBezTo>
                  <a:cubicBezTo>
                    <a:pt x="-3665" y="243375"/>
                    <a:pt x="6154" y="273178"/>
                    <a:pt x="27171" y="294152"/>
                  </a:cubicBezTo>
                  <a:lnTo>
                    <a:pt x="354614" y="621594"/>
                  </a:lnTo>
                  <a:cubicBezTo>
                    <a:pt x="372056" y="638994"/>
                    <a:pt x="395571" y="648727"/>
                    <a:pt x="419775" y="648727"/>
                  </a:cubicBezTo>
                  <a:lnTo>
                    <a:pt x="419775" y="648727"/>
                  </a:lnTo>
                  <a:close/>
                </a:path>
              </a:pathLst>
            </a:custGeom>
            <a:solidFill>
              <a:srgbClr val="2B2048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3" name="Полилиния: фигура 82">
              <a:extLst>
                <a:ext uri="{FF2B5EF4-FFF2-40B4-BE49-F238E27FC236}">
                  <a16:creationId xmlns="" xmlns:a16="http://schemas.microsoft.com/office/drawing/2014/main" id="{9F34EB9B-53E6-4A12-AE28-479040D6842C}"/>
                </a:ext>
              </a:extLst>
            </p:cNvPr>
            <p:cNvSpPr/>
            <p:nvPr/>
          </p:nvSpPr>
          <p:spPr>
            <a:xfrm>
              <a:off x="2180334" y="3772262"/>
              <a:ext cx="1367814" cy="1367740"/>
            </a:xfrm>
            <a:custGeom>
              <a:avLst/>
              <a:gdLst>
                <a:gd name="connsiteX0" fmla="*/ 1224282 w 1367814"/>
                <a:gd name="connsiteY0" fmla="*/ 797999 h 1367740"/>
                <a:gd name="connsiteX1" fmla="*/ 1365716 w 1367814"/>
                <a:gd name="connsiteY1" fmla="*/ 89408 h 1367740"/>
                <a:gd name="connsiteX2" fmla="*/ 1278418 w 1367814"/>
                <a:gd name="connsiteY2" fmla="*/ 2110 h 1367740"/>
                <a:gd name="connsiteX3" fmla="*/ 1199518 w 1367814"/>
                <a:gd name="connsiteY3" fmla="*/ 0 h 1367740"/>
                <a:gd name="connsiteX4" fmla="*/ 569784 w 1367814"/>
                <a:gd name="connsiteY4" fmla="*/ 143501 h 1367740"/>
                <a:gd name="connsiteX5" fmla="*/ 0 w 1367814"/>
                <a:gd name="connsiteY5" fmla="*/ 725861 h 1367740"/>
                <a:gd name="connsiteX6" fmla="*/ 4910 w 1367814"/>
                <a:gd name="connsiteY6" fmla="*/ 730125 h 1367740"/>
                <a:gd name="connsiteX7" fmla="*/ 637659 w 1367814"/>
                <a:gd name="connsiteY7" fmla="*/ 1362874 h 1367740"/>
                <a:gd name="connsiteX8" fmla="*/ 641922 w 1367814"/>
                <a:gd name="connsiteY8" fmla="*/ 1367740 h 1367740"/>
                <a:gd name="connsiteX9" fmla="*/ 1224282 w 1367814"/>
                <a:gd name="connsiteY9" fmla="*/ 797956 h 1367740"/>
                <a:gd name="connsiteX10" fmla="*/ 1224282 w 1367814"/>
                <a:gd name="connsiteY10" fmla="*/ 797956 h 1367740"/>
                <a:gd name="connsiteX11" fmla="*/ 614445 w 1367814"/>
                <a:gd name="connsiteY11" fmla="*/ 380502 h 1367740"/>
                <a:gd name="connsiteX12" fmla="*/ 987324 w 1367814"/>
                <a:gd name="connsiteY12" fmla="*/ 380502 h 1367740"/>
                <a:gd name="connsiteX13" fmla="*/ 1064545 w 1367814"/>
                <a:gd name="connsiteY13" fmla="*/ 566942 h 1367740"/>
                <a:gd name="connsiteX14" fmla="*/ 987324 w 1367814"/>
                <a:gd name="connsiteY14" fmla="*/ 753381 h 1367740"/>
                <a:gd name="connsiteX15" fmla="*/ 800885 w 1367814"/>
                <a:gd name="connsiteY15" fmla="*/ 830472 h 1367740"/>
                <a:gd name="connsiteX16" fmla="*/ 614445 w 1367814"/>
                <a:gd name="connsiteY16" fmla="*/ 753381 h 1367740"/>
                <a:gd name="connsiteX17" fmla="*/ 537225 w 1367814"/>
                <a:gd name="connsiteY17" fmla="*/ 566942 h 1367740"/>
                <a:gd name="connsiteX18" fmla="*/ 614445 w 1367814"/>
                <a:gd name="connsiteY18" fmla="*/ 380502 h 136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67814" h="1367740">
                  <a:moveTo>
                    <a:pt x="1224282" y="797999"/>
                  </a:moveTo>
                  <a:cubicBezTo>
                    <a:pt x="1367870" y="520386"/>
                    <a:pt x="1373210" y="227009"/>
                    <a:pt x="1365716" y="89408"/>
                  </a:cubicBezTo>
                  <a:cubicBezTo>
                    <a:pt x="1363132" y="42249"/>
                    <a:pt x="1325577" y="4694"/>
                    <a:pt x="1278418" y="2110"/>
                  </a:cubicBezTo>
                  <a:cubicBezTo>
                    <a:pt x="1256023" y="904"/>
                    <a:pt x="1229450" y="0"/>
                    <a:pt x="1199518" y="0"/>
                  </a:cubicBezTo>
                  <a:cubicBezTo>
                    <a:pt x="1045681" y="0"/>
                    <a:pt x="802220" y="23300"/>
                    <a:pt x="569784" y="143501"/>
                  </a:cubicBezTo>
                  <a:cubicBezTo>
                    <a:pt x="385067" y="239025"/>
                    <a:pt x="142898" y="449410"/>
                    <a:pt x="0" y="725861"/>
                  </a:cubicBezTo>
                  <a:cubicBezTo>
                    <a:pt x="1680" y="727196"/>
                    <a:pt x="3316" y="728574"/>
                    <a:pt x="4910" y="730125"/>
                  </a:cubicBezTo>
                  <a:lnTo>
                    <a:pt x="637659" y="1362874"/>
                  </a:lnTo>
                  <a:cubicBezTo>
                    <a:pt x="639209" y="1364424"/>
                    <a:pt x="640630" y="1366061"/>
                    <a:pt x="641922" y="1367740"/>
                  </a:cubicBezTo>
                  <a:cubicBezTo>
                    <a:pt x="918373" y="1224842"/>
                    <a:pt x="1128758" y="982630"/>
                    <a:pt x="1224282" y="797956"/>
                  </a:cubicBezTo>
                  <a:lnTo>
                    <a:pt x="1224282" y="797956"/>
                  </a:lnTo>
                  <a:close/>
                  <a:moveTo>
                    <a:pt x="614445" y="380502"/>
                  </a:moveTo>
                  <a:cubicBezTo>
                    <a:pt x="717248" y="277700"/>
                    <a:pt x="884522" y="277700"/>
                    <a:pt x="987324" y="380502"/>
                  </a:cubicBezTo>
                  <a:cubicBezTo>
                    <a:pt x="1037111" y="430288"/>
                    <a:pt x="1064545" y="496526"/>
                    <a:pt x="1064545" y="566942"/>
                  </a:cubicBezTo>
                  <a:cubicBezTo>
                    <a:pt x="1064545" y="637357"/>
                    <a:pt x="1037111" y="703595"/>
                    <a:pt x="987324" y="753381"/>
                  </a:cubicBezTo>
                  <a:cubicBezTo>
                    <a:pt x="935945" y="804761"/>
                    <a:pt x="868415" y="830472"/>
                    <a:pt x="800885" y="830472"/>
                  </a:cubicBezTo>
                  <a:cubicBezTo>
                    <a:pt x="733355" y="830472"/>
                    <a:pt x="665868" y="804761"/>
                    <a:pt x="614445" y="753381"/>
                  </a:cubicBezTo>
                  <a:cubicBezTo>
                    <a:pt x="564659" y="703595"/>
                    <a:pt x="537225" y="637357"/>
                    <a:pt x="537225" y="566942"/>
                  </a:cubicBezTo>
                  <a:cubicBezTo>
                    <a:pt x="537225" y="496526"/>
                    <a:pt x="564659" y="430288"/>
                    <a:pt x="614445" y="380502"/>
                  </a:cubicBezTo>
                  <a:close/>
                </a:path>
              </a:pathLst>
            </a:custGeom>
            <a:solidFill>
              <a:srgbClr val="2B2048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4" name="Полилиния: фигура 83">
              <a:extLst>
                <a:ext uri="{FF2B5EF4-FFF2-40B4-BE49-F238E27FC236}">
                  <a16:creationId xmlns="" xmlns:a16="http://schemas.microsoft.com/office/drawing/2014/main" id="{6CF2D2F7-5BB5-4787-BC91-C168C935E8A3}"/>
                </a:ext>
              </a:extLst>
            </p:cNvPr>
            <p:cNvSpPr/>
            <p:nvPr/>
          </p:nvSpPr>
          <p:spPr>
            <a:xfrm>
              <a:off x="2823031" y="4181102"/>
              <a:ext cx="316374" cy="316202"/>
            </a:xfrm>
            <a:custGeom>
              <a:avLst/>
              <a:gdLst>
                <a:gd name="connsiteX0" fmla="*/ 46298 w 316374"/>
                <a:gd name="connsiteY0" fmla="*/ 269948 h 316202"/>
                <a:gd name="connsiteX1" fmla="*/ 270034 w 316374"/>
                <a:gd name="connsiteY1" fmla="*/ 269948 h 316202"/>
                <a:gd name="connsiteX2" fmla="*/ 316374 w 316374"/>
                <a:gd name="connsiteY2" fmla="*/ 158101 h 316202"/>
                <a:gd name="connsiteX3" fmla="*/ 270034 w 316374"/>
                <a:gd name="connsiteY3" fmla="*/ 46255 h 316202"/>
                <a:gd name="connsiteX4" fmla="*/ 158187 w 316374"/>
                <a:gd name="connsiteY4" fmla="*/ 0 h 316202"/>
                <a:gd name="connsiteX5" fmla="*/ 46341 w 316374"/>
                <a:gd name="connsiteY5" fmla="*/ 46255 h 316202"/>
                <a:gd name="connsiteX6" fmla="*/ 0 w 316374"/>
                <a:gd name="connsiteY6" fmla="*/ 158101 h 316202"/>
                <a:gd name="connsiteX7" fmla="*/ 46341 w 316374"/>
                <a:gd name="connsiteY7" fmla="*/ 269948 h 316202"/>
                <a:gd name="connsiteX8" fmla="*/ 46341 w 316374"/>
                <a:gd name="connsiteY8" fmla="*/ 269948 h 31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374" h="316202">
                  <a:moveTo>
                    <a:pt x="46298" y="269948"/>
                  </a:moveTo>
                  <a:cubicBezTo>
                    <a:pt x="107970" y="331620"/>
                    <a:pt x="208318" y="331620"/>
                    <a:pt x="270034" y="269948"/>
                  </a:cubicBezTo>
                  <a:cubicBezTo>
                    <a:pt x="299923" y="240059"/>
                    <a:pt x="316374" y="200350"/>
                    <a:pt x="316374" y="158101"/>
                  </a:cubicBezTo>
                  <a:cubicBezTo>
                    <a:pt x="316374" y="115852"/>
                    <a:pt x="299923" y="76143"/>
                    <a:pt x="270034" y="46255"/>
                  </a:cubicBezTo>
                  <a:cubicBezTo>
                    <a:pt x="239197" y="15418"/>
                    <a:pt x="198671" y="0"/>
                    <a:pt x="158187" y="0"/>
                  </a:cubicBezTo>
                  <a:cubicBezTo>
                    <a:pt x="117661" y="0"/>
                    <a:pt x="77177" y="15418"/>
                    <a:pt x="46341" y="46255"/>
                  </a:cubicBezTo>
                  <a:cubicBezTo>
                    <a:pt x="16452" y="76143"/>
                    <a:pt x="0" y="115852"/>
                    <a:pt x="0" y="158101"/>
                  </a:cubicBezTo>
                  <a:cubicBezTo>
                    <a:pt x="0" y="200350"/>
                    <a:pt x="16452" y="240102"/>
                    <a:pt x="46341" y="269948"/>
                  </a:cubicBezTo>
                  <a:lnTo>
                    <a:pt x="46341" y="269948"/>
                  </a:lnTo>
                  <a:close/>
                </a:path>
              </a:pathLst>
            </a:custGeom>
            <a:solidFill>
              <a:srgbClr val="B31166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5" name="Полилиния: фигура 84">
              <a:extLst>
                <a:ext uri="{FF2B5EF4-FFF2-40B4-BE49-F238E27FC236}">
                  <a16:creationId xmlns="" xmlns:a16="http://schemas.microsoft.com/office/drawing/2014/main" id="{25ADDB62-4AA5-4CA3-AF60-9483BC3D19AE}"/>
                </a:ext>
              </a:extLst>
            </p:cNvPr>
            <p:cNvSpPr/>
            <p:nvPr/>
          </p:nvSpPr>
          <p:spPr>
            <a:xfrm>
              <a:off x="1749292" y="4977917"/>
              <a:ext cx="277613" cy="277635"/>
            </a:xfrm>
            <a:custGeom>
              <a:avLst/>
              <a:gdLst>
                <a:gd name="connsiteX0" fmla="*/ 52736 w 277613"/>
                <a:gd name="connsiteY0" fmla="*/ 277635 h 277635"/>
                <a:gd name="connsiteX1" fmla="*/ 90033 w 277613"/>
                <a:gd name="connsiteY1" fmla="*/ 262174 h 277635"/>
                <a:gd name="connsiteX2" fmla="*/ 262174 w 277613"/>
                <a:gd name="connsiteY2" fmla="*/ 90033 h 277635"/>
                <a:gd name="connsiteX3" fmla="*/ 262174 w 277613"/>
                <a:gd name="connsiteY3" fmla="*/ 15440 h 277635"/>
                <a:gd name="connsiteX4" fmla="*/ 187581 w 277613"/>
                <a:gd name="connsiteY4" fmla="*/ 15440 h 277635"/>
                <a:gd name="connsiteX5" fmla="*/ 15440 w 277613"/>
                <a:gd name="connsiteY5" fmla="*/ 187581 h 277635"/>
                <a:gd name="connsiteX6" fmla="*/ 15440 w 277613"/>
                <a:gd name="connsiteY6" fmla="*/ 262174 h 277635"/>
                <a:gd name="connsiteX7" fmla="*/ 52736 w 277613"/>
                <a:gd name="connsiteY7" fmla="*/ 277635 h 277635"/>
                <a:gd name="connsiteX8" fmla="*/ 52736 w 277613"/>
                <a:gd name="connsiteY8" fmla="*/ 277635 h 27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613" h="277635">
                  <a:moveTo>
                    <a:pt x="52736" y="277635"/>
                  </a:moveTo>
                  <a:cubicBezTo>
                    <a:pt x="66216" y="277635"/>
                    <a:pt x="79740" y="272510"/>
                    <a:pt x="90033" y="262174"/>
                  </a:cubicBezTo>
                  <a:lnTo>
                    <a:pt x="262174" y="90033"/>
                  </a:lnTo>
                  <a:cubicBezTo>
                    <a:pt x="282760" y="69447"/>
                    <a:pt x="282760" y="36069"/>
                    <a:pt x="262174" y="15440"/>
                  </a:cubicBezTo>
                  <a:cubicBezTo>
                    <a:pt x="241588" y="-5147"/>
                    <a:pt x="208210" y="-5147"/>
                    <a:pt x="187581" y="15440"/>
                  </a:cubicBezTo>
                  <a:lnTo>
                    <a:pt x="15440" y="187581"/>
                  </a:lnTo>
                  <a:cubicBezTo>
                    <a:pt x="-5147" y="208167"/>
                    <a:pt x="-5147" y="241545"/>
                    <a:pt x="15440" y="262174"/>
                  </a:cubicBezTo>
                  <a:cubicBezTo>
                    <a:pt x="25733" y="272467"/>
                    <a:pt x="39213" y="277635"/>
                    <a:pt x="52736" y="277635"/>
                  </a:cubicBezTo>
                  <a:lnTo>
                    <a:pt x="52736" y="277635"/>
                  </a:lnTo>
                  <a:close/>
                </a:path>
              </a:pathLst>
            </a:custGeom>
            <a:solidFill>
              <a:srgbClr val="B31166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6" name="Полилиния: фигура 85">
              <a:extLst>
                <a:ext uri="{FF2B5EF4-FFF2-40B4-BE49-F238E27FC236}">
                  <a16:creationId xmlns="" xmlns:a16="http://schemas.microsoft.com/office/drawing/2014/main" id="{6F3975EA-4A25-4990-ACF5-860E87C06F92}"/>
                </a:ext>
              </a:extLst>
            </p:cNvPr>
            <p:cNvSpPr/>
            <p:nvPr/>
          </p:nvSpPr>
          <p:spPr>
            <a:xfrm>
              <a:off x="1748301" y="5135674"/>
              <a:ext cx="436446" cy="436425"/>
            </a:xfrm>
            <a:custGeom>
              <a:avLst/>
              <a:gdLst>
                <a:gd name="connsiteX0" fmla="*/ 420964 w 436446"/>
                <a:gd name="connsiteY0" fmla="*/ 15440 h 436425"/>
                <a:gd name="connsiteX1" fmla="*/ 346414 w 436446"/>
                <a:gd name="connsiteY1" fmla="*/ 15440 h 436425"/>
                <a:gd name="connsiteX2" fmla="*/ 15440 w 436446"/>
                <a:gd name="connsiteY2" fmla="*/ 346414 h 436425"/>
                <a:gd name="connsiteX3" fmla="*/ 15440 w 436446"/>
                <a:gd name="connsiteY3" fmla="*/ 421007 h 436425"/>
                <a:gd name="connsiteX4" fmla="*/ 52736 w 436446"/>
                <a:gd name="connsiteY4" fmla="*/ 436425 h 436425"/>
                <a:gd name="connsiteX5" fmla="*/ 90033 w 436446"/>
                <a:gd name="connsiteY5" fmla="*/ 420964 h 436425"/>
                <a:gd name="connsiteX6" fmla="*/ 421007 w 436446"/>
                <a:gd name="connsiteY6" fmla="*/ 89990 h 436425"/>
                <a:gd name="connsiteX7" fmla="*/ 421007 w 436446"/>
                <a:gd name="connsiteY7" fmla="*/ 15397 h 436425"/>
                <a:gd name="connsiteX8" fmla="*/ 421007 w 436446"/>
                <a:gd name="connsiteY8" fmla="*/ 15397 h 43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6446" h="436425">
                  <a:moveTo>
                    <a:pt x="420964" y="15440"/>
                  </a:moveTo>
                  <a:cubicBezTo>
                    <a:pt x="400378" y="-5147"/>
                    <a:pt x="367000" y="-5147"/>
                    <a:pt x="346414" y="15440"/>
                  </a:cubicBezTo>
                  <a:lnTo>
                    <a:pt x="15440" y="346414"/>
                  </a:lnTo>
                  <a:cubicBezTo>
                    <a:pt x="-5147" y="367000"/>
                    <a:pt x="-5147" y="400378"/>
                    <a:pt x="15440" y="421007"/>
                  </a:cubicBezTo>
                  <a:cubicBezTo>
                    <a:pt x="25733" y="431300"/>
                    <a:pt x="39213" y="436425"/>
                    <a:pt x="52736" y="436425"/>
                  </a:cubicBezTo>
                  <a:cubicBezTo>
                    <a:pt x="66216" y="436425"/>
                    <a:pt x="79740" y="431300"/>
                    <a:pt x="90033" y="420964"/>
                  </a:cubicBezTo>
                  <a:lnTo>
                    <a:pt x="421007" y="89990"/>
                  </a:lnTo>
                  <a:cubicBezTo>
                    <a:pt x="441593" y="69403"/>
                    <a:pt x="441593" y="36026"/>
                    <a:pt x="421007" y="15397"/>
                  </a:cubicBezTo>
                  <a:lnTo>
                    <a:pt x="421007" y="15397"/>
                  </a:lnTo>
                  <a:close/>
                </a:path>
              </a:pathLst>
            </a:custGeom>
            <a:solidFill>
              <a:srgbClr val="B31166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7" name="Полилиния: фигура 86">
              <a:extLst>
                <a:ext uri="{FF2B5EF4-FFF2-40B4-BE49-F238E27FC236}">
                  <a16:creationId xmlns="" xmlns:a16="http://schemas.microsoft.com/office/drawing/2014/main" id="{AE8121B6-50F8-44DB-9A9A-305ADFADC4BE}"/>
                </a:ext>
              </a:extLst>
            </p:cNvPr>
            <p:cNvSpPr/>
            <p:nvPr/>
          </p:nvSpPr>
          <p:spPr>
            <a:xfrm>
              <a:off x="2064891" y="5293516"/>
              <a:ext cx="277613" cy="277592"/>
            </a:xfrm>
            <a:custGeom>
              <a:avLst/>
              <a:gdLst>
                <a:gd name="connsiteX0" fmla="*/ 187581 w 277613"/>
                <a:gd name="connsiteY0" fmla="*/ 15397 h 277592"/>
                <a:gd name="connsiteX1" fmla="*/ 15440 w 277613"/>
                <a:gd name="connsiteY1" fmla="*/ 187538 h 277592"/>
                <a:gd name="connsiteX2" fmla="*/ 15440 w 277613"/>
                <a:gd name="connsiteY2" fmla="*/ 262131 h 277592"/>
                <a:gd name="connsiteX3" fmla="*/ 52736 w 277613"/>
                <a:gd name="connsiteY3" fmla="*/ 277592 h 277592"/>
                <a:gd name="connsiteX4" fmla="*/ 90033 w 277613"/>
                <a:gd name="connsiteY4" fmla="*/ 262131 h 277592"/>
                <a:gd name="connsiteX5" fmla="*/ 262174 w 277613"/>
                <a:gd name="connsiteY5" fmla="*/ 89990 h 277592"/>
                <a:gd name="connsiteX6" fmla="*/ 262174 w 277613"/>
                <a:gd name="connsiteY6" fmla="*/ 15440 h 277592"/>
                <a:gd name="connsiteX7" fmla="*/ 187624 w 277613"/>
                <a:gd name="connsiteY7" fmla="*/ 15440 h 277592"/>
                <a:gd name="connsiteX8" fmla="*/ 187624 w 277613"/>
                <a:gd name="connsiteY8" fmla="*/ 15440 h 27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613" h="277592">
                  <a:moveTo>
                    <a:pt x="187581" y="15397"/>
                  </a:moveTo>
                  <a:lnTo>
                    <a:pt x="15440" y="187538"/>
                  </a:lnTo>
                  <a:cubicBezTo>
                    <a:pt x="-5147" y="208124"/>
                    <a:pt x="-5147" y="241501"/>
                    <a:pt x="15440" y="262131"/>
                  </a:cubicBezTo>
                  <a:cubicBezTo>
                    <a:pt x="25733" y="272424"/>
                    <a:pt x="39213" y="277592"/>
                    <a:pt x="52736" y="277592"/>
                  </a:cubicBezTo>
                  <a:cubicBezTo>
                    <a:pt x="66216" y="277592"/>
                    <a:pt x="79740" y="272424"/>
                    <a:pt x="90033" y="262131"/>
                  </a:cubicBezTo>
                  <a:lnTo>
                    <a:pt x="262174" y="89990"/>
                  </a:lnTo>
                  <a:cubicBezTo>
                    <a:pt x="282760" y="69403"/>
                    <a:pt x="282760" y="36026"/>
                    <a:pt x="262174" y="15440"/>
                  </a:cubicBezTo>
                  <a:cubicBezTo>
                    <a:pt x="241588" y="-5147"/>
                    <a:pt x="208210" y="-5147"/>
                    <a:pt x="187624" y="15440"/>
                  </a:cubicBezTo>
                  <a:lnTo>
                    <a:pt x="187624" y="15440"/>
                  </a:lnTo>
                  <a:close/>
                </a:path>
              </a:pathLst>
            </a:custGeom>
            <a:solidFill>
              <a:srgbClr val="B31166"/>
            </a:solidFill>
            <a:ln w="4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90" name="Рисунок 88">
            <a:extLst>
              <a:ext uri="{FF2B5EF4-FFF2-40B4-BE49-F238E27FC236}">
                <a16:creationId xmlns="" xmlns:a16="http://schemas.microsoft.com/office/drawing/2014/main" id="{FFE8BA4B-B73C-4ACE-8507-9D99318AB9C9}"/>
              </a:ext>
            </a:extLst>
          </p:cNvPr>
          <p:cNvGrpSpPr/>
          <p:nvPr/>
        </p:nvGrpSpPr>
        <p:grpSpPr>
          <a:xfrm>
            <a:off x="7314592" y="5090981"/>
            <a:ext cx="560341" cy="560347"/>
            <a:chOff x="3238773" y="4021934"/>
            <a:chExt cx="914703" cy="914712"/>
          </a:xfrm>
          <a:solidFill>
            <a:schemeClr val="accent1"/>
          </a:solidFill>
        </p:grpSpPr>
        <p:sp>
          <p:nvSpPr>
            <p:cNvPr id="91" name="Полилиния: фигура 90">
              <a:extLst>
                <a:ext uri="{FF2B5EF4-FFF2-40B4-BE49-F238E27FC236}">
                  <a16:creationId xmlns="" xmlns:a16="http://schemas.microsoft.com/office/drawing/2014/main" id="{52EE59B2-36FB-48D2-A077-97AACF58F98C}"/>
                </a:ext>
              </a:extLst>
            </p:cNvPr>
            <p:cNvSpPr/>
            <p:nvPr/>
          </p:nvSpPr>
          <p:spPr>
            <a:xfrm>
              <a:off x="3294177" y="4021934"/>
              <a:ext cx="803940" cy="535954"/>
            </a:xfrm>
            <a:custGeom>
              <a:avLst/>
              <a:gdLst>
                <a:gd name="connsiteX0" fmla="*/ 80392 w 803940"/>
                <a:gd name="connsiteY0" fmla="*/ 428771 h 535954"/>
                <a:gd name="connsiteX1" fmla="*/ 136037 w 803940"/>
                <a:gd name="connsiteY1" fmla="*/ 406166 h 535954"/>
                <a:gd name="connsiteX2" fmla="*/ 215367 w 803940"/>
                <a:gd name="connsiteY2" fmla="*/ 445822 h 535954"/>
                <a:gd name="connsiteX3" fmla="*/ 214385 w 803940"/>
                <a:gd name="connsiteY3" fmla="*/ 455562 h 535954"/>
                <a:gd name="connsiteX4" fmla="*/ 294778 w 803940"/>
                <a:gd name="connsiteY4" fmla="*/ 535954 h 535954"/>
                <a:gd name="connsiteX5" fmla="*/ 375170 w 803940"/>
                <a:gd name="connsiteY5" fmla="*/ 455562 h 535954"/>
                <a:gd name="connsiteX6" fmla="*/ 367108 w 803940"/>
                <a:gd name="connsiteY6" fmla="*/ 421120 h 535954"/>
                <a:gd name="connsiteX7" fmla="*/ 474720 w 803940"/>
                <a:gd name="connsiteY7" fmla="*/ 313507 h 535954"/>
                <a:gd name="connsiteX8" fmla="*/ 509163 w 803940"/>
                <a:gd name="connsiteY8" fmla="*/ 321569 h 535954"/>
                <a:gd name="connsiteX9" fmla="*/ 589555 w 803940"/>
                <a:gd name="connsiteY9" fmla="*/ 241177 h 535954"/>
                <a:gd name="connsiteX10" fmla="*/ 585547 w 803940"/>
                <a:gd name="connsiteY10" fmla="*/ 217367 h 535954"/>
                <a:gd name="connsiteX11" fmla="*/ 679044 w 803940"/>
                <a:gd name="connsiteY11" fmla="*/ 147259 h 535954"/>
                <a:gd name="connsiteX12" fmla="*/ 723548 w 803940"/>
                <a:gd name="connsiteY12" fmla="*/ 160785 h 535954"/>
                <a:gd name="connsiteX13" fmla="*/ 803940 w 803940"/>
                <a:gd name="connsiteY13" fmla="*/ 80392 h 535954"/>
                <a:gd name="connsiteX14" fmla="*/ 723548 w 803940"/>
                <a:gd name="connsiteY14" fmla="*/ 0 h 535954"/>
                <a:gd name="connsiteX15" fmla="*/ 643156 w 803940"/>
                <a:gd name="connsiteY15" fmla="*/ 80392 h 535954"/>
                <a:gd name="connsiteX16" fmla="*/ 647164 w 803940"/>
                <a:gd name="connsiteY16" fmla="*/ 104202 h 535954"/>
                <a:gd name="connsiteX17" fmla="*/ 553666 w 803940"/>
                <a:gd name="connsiteY17" fmla="*/ 174310 h 535954"/>
                <a:gd name="connsiteX18" fmla="*/ 509163 w 803940"/>
                <a:gd name="connsiteY18" fmla="*/ 160785 h 535954"/>
                <a:gd name="connsiteX19" fmla="*/ 428771 w 803940"/>
                <a:gd name="connsiteY19" fmla="*/ 241177 h 535954"/>
                <a:gd name="connsiteX20" fmla="*/ 436832 w 803940"/>
                <a:gd name="connsiteY20" fmla="*/ 275619 h 535954"/>
                <a:gd name="connsiteX21" fmla="*/ 329220 w 803940"/>
                <a:gd name="connsiteY21" fmla="*/ 383231 h 535954"/>
                <a:gd name="connsiteX22" fmla="*/ 294778 w 803940"/>
                <a:gd name="connsiteY22" fmla="*/ 375170 h 535954"/>
                <a:gd name="connsiteX23" fmla="*/ 239132 w 803940"/>
                <a:gd name="connsiteY23" fmla="*/ 397774 h 535954"/>
                <a:gd name="connsiteX24" fmla="*/ 159802 w 803940"/>
                <a:gd name="connsiteY24" fmla="*/ 358118 h 535954"/>
                <a:gd name="connsiteX25" fmla="*/ 160785 w 803940"/>
                <a:gd name="connsiteY25" fmla="*/ 348378 h 535954"/>
                <a:gd name="connsiteX26" fmla="*/ 80392 w 803940"/>
                <a:gd name="connsiteY26" fmla="*/ 267986 h 535954"/>
                <a:gd name="connsiteX27" fmla="*/ 0 w 803940"/>
                <a:gd name="connsiteY27" fmla="*/ 348378 h 535954"/>
                <a:gd name="connsiteX28" fmla="*/ 80392 w 803940"/>
                <a:gd name="connsiteY28" fmla="*/ 428771 h 53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3940" h="535954">
                  <a:moveTo>
                    <a:pt x="80392" y="428771"/>
                  </a:moveTo>
                  <a:cubicBezTo>
                    <a:pt x="102015" y="428771"/>
                    <a:pt x="121584" y="420093"/>
                    <a:pt x="136037" y="406166"/>
                  </a:cubicBezTo>
                  <a:lnTo>
                    <a:pt x="215367" y="445822"/>
                  </a:lnTo>
                  <a:cubicBezTo>
                    <a:pt x="214966" y="449054"/>
                    <a:pt x="214385" y="452232"/>
                    <a:pt x="214385" y="455562"/>
                  </a:cubicBezTo>
                  <a:cubicBezTo>
                    <a:pt x="214385" y="499887"/>
                    <a:pt x="250452" y="535954"/>
                    <a:pt x="294778" y="535954"/>
                  </a:cubicBezTo>
                  <a:cubicBezTo>
                    <a:pt x="339103" y="535954"/>
                    <a:pt x="375170" y="499887"/>
                    <a:pt x="375170" y="455562"/>
                  </a:cubicBezTo>
                  <a:cubicBezTo>
                    <a:pt x="375170" y="443188"/>
                    <a:pt x="372126" y="431601"/>
                    <a:pt x="367108" y="421120"/>
                  </a:cubicBezTo>
                  <a:lnTo>
                    <a:pt x="474720" y="313507"/>
                  </a:lnTo>
                  <a:cubicBezTo>
                    <a:pt x="485201" y="318525"/>
                    <a:pt x="496789" y="321569"/>
                    <a:pt x="509163" y="321569"/>
                  </a:cubicBezTo>
                  <a:cubicBezTo>
                    <a:pt x="553488" y="321569"/>
                    <a:pt x="589555" y="285502"/>
                    <a:pt x="589555" y="241177"/>
                  </a:cubicBezTo>
                  <a:cubicBezTo>
                    <a:pt x="589555" y="232830"/>
                    <a:pt x="587912" y="224938"/>
                    <a:pt x="585547" y="217367"/>
                  </a:cubicBezTo>
                  <a:lnTo>
                    <a:pt x="679044" y="147259"/>
                  </a:lnTo>
                  <a:cubicBezTo>
                    <a:pt x="691802" y="155785"/>
                    <a:pt x="707095" y="160785"/>
                    <a:pt x="723548" y="160785"/>
                  </a:cubicBezTo>
                  <a:cubicBezTo>
                    <a:pt x="767873" y="160785"/>
                    <a:pt x="803940" y="124717"/>
                    <a:pt x="803940" y="80392"/>
                  </a:cubicBezTo>
                  <a:cubicBezTo>
                    <a:pt x="803940" y="36067"/>
                    <a:pt x="767873" y="0"/>
                    <a:pt x="723548" y="0"/>
                  </a:cubicBezTo>
                  <a:cubicBezTo>
                    <a:pt x="679223" y="0"/>
                    <a:pt x="643156" y="36067"/>
                    <a:pt x="643156" y="80392"/>
                  </a:cubicBezTo>
                  <a:cubicBezTo>
                    <a:pt x="643156" y="88739"/>
                    <a:pt x="644799" y="96631"/>
                    <a:pt x="647164" y="104202"/>
                  </a:cubicBezTo>
                  <a:lnTo>
                    <a:pt x="553666" y="174310"/>
                  </a:lnTo>
                  <a:cubicBezTo>
                    <a:pt x="540909" y="165793"/>
                    <a:pt x="525616" y="160785"/>
                    <a:pt x="509163" y="160785"/>
                  </a:cubicBezTo>
                  <a:cubicBezTo>
                    <a:pt x="464838" y="160785"/>
                    <a:pt x="428771" y="196852"/>
                    <a:pt x="428771" y="241177"/>
                  </a:cubicBezTo>
                  <a:cubicBezTo>
                    <a:pt x="428771" y="253550"/>
                    <a:pt x="431815" y="265138"/>
                    <a:pt x="436832" y="275619"/>
                  </a:cubicBezTo>
                  <a:lnTo>
                    <a:pt x="329220" y="383231"/>
                  </a:lnTo>
                  <a:cubicBezTo>
                    <a:pt x="318739" y="378214"/>
                    <a:pt x="307151" y="375170"/>
                    <a:pt x="294778" y="375170"/>
                  </a:cubicBezTo>
                  <a:cubicBezTo>
                    <a:pt x="273155" y="375170"/>
                    <a:pt x="253586" y="383847"/>
                    <a:pt x="239132" y="397774"/>
                  </a:cubicBezTo>
                  <a:lnTo>
                    <a:pt x="159802" y="358118"/>
                  </a:lnTo>
                  <a:cubicBezTo>
                    <a:pt x="160204" y="354886"/>
                    <a:pt x="160785" y="351708"/>
                    <a:pt x="160785" y="348378"/>
                  </a:cubicBezTo>
                  <a:cubicBezTo>
                    <a:pt x="160785" y="304053"/>
                    <a:pt x="124717" y="267986"/>
                    <a:pt x="80392" y="267986"/>
                  </a:cubicBezTo>
                  <a:cubicBezTo>
                    <a:pt x="36067" y="267986"/>
                    <a:pt x="0" y="304053"/>
                    <a:pt x="0" y="348378"/>
                  </a:cubicBezTo>
                  <a:cubicBezTo>
                    <a:pt x="0" y="392703"/>
                    <a:pt x="36067" y="428771"/>
                    <a:pt x="80392" y="428771"/>
                  </a:cubicBezTo>
                  <a:close/>
                </a:path>
              </a:pathLst>
            </a:custGeom>
            <a:solidFill>
              <a:srgbClr val="B31166"/>
            </a:solidFill>
            <a:ln w="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2" name="Полилиния: фигура 91">
              <a:extLst>
                <a:ext uri="{FF2B5EF4-FFF2-40B4-BE49-F238E27FC236}">
                  <a16:creationId xmlns="" xmlns:a16="http://schemas.microsoft.com/office/drawing/2014/main" id="{64E138E9-1485-4580-99AD-F3C37A8044C0}"/>
                </a:ext>
              </a:extLst>
            </p:cNvPr>
            <p:cNvSpPr/>
            <p:nvPr/>
          </p:nvSpPr>
          <p:spPr>
            <a:xfrm>
              <a:off x="3238773" y="4289911"/>
              <a:ext cx="914703" cy="646735"/>
            </a:xfrm>
            <a:custGeom>
              <a:avLst/>
              <a:gdLst>
                <a:gd name="connsiteX0" fmla="*/ 887921 w 914703"/>
                <a:gd name="connsiteY0" fmla="*/ 593135 h 646735"/>
                <a:gd name="connsiteX1" fmla="*/ 859336 w 914703"/>
                <a:gd name="connsiteY1" fmla="*/ 593135 h 646735"/>
                <a:gd name="connsiteX2" fmla="*/ 859336 w 914703"/>
                <a:gd name="connsiteY2" fmla="*/ 26800 h 646735"/>
                <a:gd name="connsiteX3" fmla="*/ 832535 w 914703"/>
                <a:gd name="connsiteY3" fmla="*/ 0 h 646735"/>
                <a:gd name="connsiteX4" fmla="*/ 725343 w 914703"/>
                <a:gd name="connsiteY4" fmla="*/ 0 h 646735"/>
                <a:gd name="connsiteX5" fmla="*/ 698542 w 914703"/>
                <a:gd name="connsiteY5" fmla="*/ 26800 h 646735"/>
                <a:gd name="connsiteX6" fmla="*/ 698542 w 914703"/>
                <a:gd name="connsiteY6" fmla="*/ 593135 h 646735"/>
                <a:gd name="connsiteX7" fmla="*/ 644950 w 914703"/>
                <a:gd name="connsiteY7" fmla="*/ 593135 h 646735"/>
                <a:gd name="connsiteX8" fmla="*/ 644950 w 914703"/>
                <a:gd name="connsiteY8" fmla="*/ 187594 h 646735"/>
                <a:gd name="connsiteX9" fmla="*/ 618150 w 914703"/>
                <a:gd name="connsiteY9" fmla="*/ 160793 h 646735"/>
                <a:gd name="connsiteX10" fmla="*/ 510957 w 914703"/>
                <a:gd name="connsiteY10" fmla="*/ 160793 h 646735"/>
                <a:gd name="connsiteX11" fmla="*/ 484157 w 914703"/>
                <a:gd name="connsiteY11" fmla="*/ 187594 h 646735"/>
                <a:gd name="connsiteX12" fmla="*/ 484157 w 914703"/>
                <a:gd name="connsiteY12" fmla="*/ 593135 h 646735"/>
                <a:gd name="connsiteX13" fmla="*/ 430565 w 914703"/>
                <a:gd name="connsiteY13" fmla="*/ 593135 h 646735"/>
                <a:gd name="connsiteX14" fmla="*/ 430565 w 914703"/>
                <a:gd name="connsiteY14" fmla="*/ 401979 h 646735"/>
                <a:gd name="connsiteX15" fmla="*/ 403765 w 914703"/>
                <a:gd name="connsiteY15" fmla="*/ 375179 h 646735"/>
                <a:gd name="connsiteX16" fmla="*/ 296572 w 914703"/>
                <a:gd name="connsiteY16" fmla="*/ 375179 h 646735"/>
                <a:gd name="connsiteX17" fmla="*/ 269772 w 914703"/>
                <a:gd name="connsiteY17" fmla="*/ 401979 h 646735"/>
                <a:gd name="connsiteX18" fmla="*/ 269772 w 914703"/>
                <a:gd name="connsiteY18" fmla="*/ 593135 h 646735"/>
                <a:gd name="connsiteX19" fmla="*/ 216180 w 914703"/>
                <a:gd name="connsiteY19" fmla="*/ 593135 h 646735"/>
                <a:gd name="connsiteX20" fmla="*/ 216180 w 914703"/>
                <a:gd name="connsiteY20" fmla="*/ 294786 h 646735"/>
                <a:gd name="connsiteX21" fmla="*/ 189379 w 914703"/>
                <a:gd name="connsiteY21" fmla="*/ 267986 h 646735"/>
                <a:gd name="connsiteX22" fmla="*/ 82187 w 914703"/>
                <a:gd name="connsiteY22" fmla="*/ 267986 h 646735"/>
                <a:gd name="connsiteX23" fmla="*/ 55386 w 914703"/>
                <a:gd name="connsiteY23" fmla="*/ 294786 h 646735"/>
                <a:gd name="connsiteX24" fmla="*/ 55386 w 914703"/>
                <a:gd name="connsiteY24" fmla="*/ 593135 h 646735"/>
                <a:gd name="connsiteX25" fmla="*/ 26800 w 914703"/>
                <a:gd name="connsiteY25" fmla="*/ 593135 h 646735"/>
                <a:gd name="connsiteX26" fmla="*/ 0 w 914703"/>
                <a:gd name="connsiteY26" fmla="*/ 619935 h 646735"/>
                <a:gd name="connsiteX27" fmla="*/ 26800 w 914703"/>
                <a:gd name="connsiteY27" fmla="*/ 646736 h 646735"/>
                <a:gd name="connsiteX28" fmla="*/ 887904 w 914703"/>
                <a:gd name="connsiteY28" fmla="*/ 646736 h 646735"/>
                <a:gd name="connsiteX29" fmla="*/ 914704 w 914703"/>
                <a:gd name="connsiteY29" fmla="*/ 619935 h 646735"/>
                <a:gd name="connsiteX30" fmla="*/ 887904 w 914703"/>
                <a:gd name="connsiteY30" fmla="*/ 593135 h 646735"/>
                <a:gd name="connsiteX31" fmla="*/ 887904 w 914703"/>
                <a:gd name="connsiteY31" fmla="*/ 593135 h 6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4703" h="646735">
                  <a:moveTo>
                    <a:pt x="887921" y="593135"/>
                  </a:moveTo>
                  <a:lnTo>
                    <a:pt x="859336" y="593135"/>
                  </a:lnTo>
                  <a:lnTo>
                    <a:pt x="859336" y="26800"/>
                  </a:lnTo>
                  <a:cubicBezTo>
                    <a:pt x="859336" y="11990"/>
                    <a:pt x="847346" y="0"/>
                    <a:pt x="832535" y="0"/>
                  </a:cubicBezTo>
                  <a:lnTo>
                    <a:pt x="725343" y="0"/>
                  </a:lnTo>
                  <a:cubicBezTo>
                    <a:pt x="710532" y="0"/>
                    <a:pt x="698542" y="11990"/>
                    <a:pt x="698542" y="26800"/>
                  </a:cubicBezTo>
                  <a:lnTo>
                    <a:pt x="698542" y="593135"/>
                  </a:lnTo>
                  <a:lnTo>
                    <a:pt x="644950" y="593135"/>
                  </a:lnTo>
                  <a:lnTo>
                    <a:pt x="644950" y="187594"/>
                  </a:lnTo>
                  <a:cubicBezTo>
                    <a:pt x="644950" y="172783"/>
                    <a:pt x="632961" y="160793"/>
                    <a:pt x="618150" y="160793"/>
                  </a:cubicBezTo>
                  <a:lnTo>
                    <a:pt x="510957" y="160793"/>
                  </a:lnTo>
                  <a:cubicBezTo>
                    <a:pt x="496146" y="160793"/>
                    <a:pt x="484157" y="172783"/>
                    <a:pt x="484157" y="187594"/>
                  </a:cubicBezTo>
                  <a:lnTo>
                    <a:pt x="484157" y="593135"/>
                  </a:lnTo>
                  <a:lnTo>
                    <a:pt x="430565" y="593135"/>
                  </a:lnTo>
                  <a:lnTo>
                    <a:pt x="430565" y="401979"/>
                  </a:lnTo>
                  <a:cubicBezTo>
                    <a:pt x="430565" y="387168"/>
                    <a:pt x="418575" y="375179"/>
                    <a:pt x="403765" y="375179"/>
                  </a:cubicBezTo>
                  <a:lnTo>
                    <a:pt x="296572" y="375179"/>
                  </a:lnTo>
                  <a:cubicBezTo>
                    <a:pt x="281761" y="375179"/>
                    <a:pt x="269772" y="387168"/>
                    <a:pt x="269772" y="401979"/>
                  </a:cubicBezTo>
                  <a:lnTo>
                    <a:pt x="269772" y="593135"/>
                  </a:lnTo>
                  <a:lnTo>
                    <a:pt x="216180" y="593135"/>
                  </a:lnTo>
                  <a:lnTo>
                    <a:pt x="216180" y="294786"/>
                  </a:lnTo>
                  <a:cubicBezTo>
                    <a:pt x="216180" y="279976"/>
                    <a:pt x="204190" y="267986"/>
                    <a:pt x="189379" y="267986"/>
                  </a:cubicBezTo>
                  <a:lnTo>
                    <a:pt x="82187" y="267986"/>
                  </a:lnTo>
                  <a:cubicBezTo>
                    <a:pt x="67376" y="267986"/>
                    <a:pt x="55386" y="279976"/>
                    <a:pt x="55386" y="294786"/>
                  </a:cubicBezTo>
                  <a:lnTo>
                    <a:pt x="55386" y="593135"/>
                  </a:lnTo>
                  <a:lnTo>
                    <a:pt x="26800" y="593135"/>
                  </a:lnTo>
                  <a:cubicBezTo>
                    <a:pt x="11990" y="593135"/>
                    <a:pt x="0" y="605125"/>
                    <a:pt x="0" y="619935"/>
                  </a:cubicBezTo>
                  <a:cubicBezTo>
                    <a:pt x="0" y="634746"/>
                    <a:pt x="11990" y="646736"/>
                    <a:pt x="26800" y="646736"/>
                  </a:cubicBezTo>
                  <a:lnTo>
                    <a:pt x="887904" y="646736"/>
                  </a:lnTo>
                  <a:cubicBezTo>
                    <a:pt x="902714" y="646736"/>
                    <a:pt x="914704" y="634746"/>
                    <a:pt x="914704" y="619935"/>
                  </a:cubicBezTo>
                  <a:cubicBezTo>
                    <a:pt x="914704" y="605125"/>
                    <a:pt x="902714" y="593135"/>
                    <a:pt x="887904" y="593135"/>
                  </a:cubicBezTo>
                  <a:lnTo>
                    <a:pt x="887904" y="593135"/>
                  </a:lnTo>
                  <a:close/>
                </a:path>
              </a:pathLst>
            </a:custGeom>
            <a:solidFill>
              <a:srgbClr val="2B2048"/>
            </a:solidFill>
            <a:ln w="8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95" name="Рисунок 93">
            <a:extLst>
              <a:ext uri="{FF2B5EF4-FFF2-40B4-BE49-F238E27FC236}">
                <a16:creationId xmlns="" xmlns:a16="http://schemas.microsoft.com/office/drawing/2014/main" id="{C8D59B11-B440-4568-B855-74E26DE53DF5}"/>
              </a:ext>
            </a:extLst>
          </p:cNvPr>
          <p:cNvGrpSpPr/>
          <p:nvPr/>
        </p:nvGrpSpPr>
        <p:grpSpPr>
          <a:xfrm>
            <a:off x="4498595" y="5089924"/>
            <a:ext cx="708680" cy="623434"/>
            <a:chOff x="2008699" y="3373961"/>
            <a:chExt cx="2239888" cy="1970457"/>
          </a:xfrm>
          <a:solidFill>
            <a:schemeClr val="accent1"/>
          </a:solidFill>
        </p:grpSpPr>
        <p:sp>
          <p:nvSpPr>
            <p:cNvPr id="96" name="Полилиния: фигура 95">
              <a:extLst>
                <a:ext uri="{FF2B5EF4-FFF2-40B4-BE49-F238E27FC236}">
                  <a16:creationId xmlns="" xmlns:a16="http://schemas.microsoft.com/office/drawing/2014/main" id="{9F067099-E26C-4ED9-AED8-7D8C590D134D}"/>
                </a:ext>
              </a:extLst>
            </p:cNvPr>
            <p:cNvSpPr/>
            <p:nvPr/>
          </p:nvSpPr>
          <p:spPr>
            <a:xfrm>
              <a:off x="3383756" y="3373961"/>
              <a:ext cx="567305" cy="1403955"/>
            </a:xfrm>
            <a:custGeom>
              <a:avLst/>
              <a:gdLst>
                <a:gd name="connsiteX0" fmla="*/ 562759 w 567305"/>
                <a:gd name="connsiteY0" fmla="*/ 1243761 h 1403955"/>
                <a:gd name="connsiteX1" fmla="*/ 248333 w 567305"/>
                <a:gd name="connsiteY1" fmla="*/ 93280 h 1403955"/>
                <a:gd name="connsiteX2" fmla="*/ 93008 w 567305"/>
                <a:gd name="connsiteY2" fmla="*/ 4467 h 1403955"/>
                <a:gd name="connsiteX3" fmla="*/ 4482 w 567305"/>
                <a:gd name="connsiteY3" fmla="*/ 160264 h 1403955"/>
                <a:gd name="connsiteX4" fmla="*/ 319040 w 567305"/>
                <a:gd name="connsiteY4" fmla="*/ 1310746 h 1403955"/>
                <a:gd name="connsiteX5" fmla="*/ 474322 w 567305"/>
                <a:gd name="connsiteY5" fmla="*/ 1399427 h 1403955"/>
                <a:gd name="connsiteX6" fmla="*/ 562759 w 567305"/>
                <a:gd name="connsiteY6" fmla="*/ 1243718 h 1403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7305" h="1403955">
                  <a:moveTo>
                    <a:pt x="562759" y="1243761"/>
                  </a:moveTo>
                  <a:lnTo>
                    <a:pt x="248333" y="93280"/>
                  </a:lnTo>
                  <a:cubicBezTo>
                    <a:pt x="229724" y="25548"/>
                    <a:pt x="159720" y="-13798"/>
                    <a:pt x="93008" y="4467"/>
                  </a:cubicBezTo>
                  <a:cubicBezTo>
                    <a:pt x="25769" y="23039"/>
                    <a:pt x="-13864" y="92884"/>
                    <a:pt x="4482" y="160264"/>
                  </a:cubicBezTo>
                  <a:lnTo>
                    <a:pt x="319040" y="1310746"/>
                  </a:lnTo>
                  <a:cubicBezTo>
                    <a:pt x="337473" y="1378126"/>
                    <a:pt x="407082" y="1417911"/>
                    <a:pt x="474322" y="1399427"/>
                  </a:cubicBezTo>
                  <a:cubicBezTo>
                    <a:pt x="541736" y="1380899"/>
                    <a:pt x="581237" y="1311318"/>
                    <a:pt x="562759" y="1243718"/>
                  </a:cubicBezTo>
                  <a:close/>
                </a:path>
              </a:pathLst>
            </a:custGeom>
            <a:solidFill>
              <a:srgbClr val="2B2048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7" name="Полилиния: фигура 96">
              <a:extLst>
                <a:ext uri="{FF2B5EF4-FFF2-40B4-BE49-F238E27FC236}">
                  <a16:creationId xmlns="" xmlns:a16="http://schemas.microsoft.com/office/drawing/2014/main" id="{B1429A0C-B0B3-44D1-AD75-E20C4DE1ADAE}"/>
                </a:ext>
              </a:extLst>
            </p:cNvPr>
            <p:cNvSpPr/>
            <p:nvPr/>
          </p:nvSpPr>
          <p:spPr>
            <a:xfrm>
              <a:off x="2694606" y="3604554"/>
              <a:ext cx="876301" cy="1076807"/>
            </a:xfrm>
            <a:custGeom>
              <a:avLst/>
              <a:gdLst>
                <a:gd name="connsiteX0" fmla="*/ 581846 w 876301"/>
                <a:gd name="connsiteY0" fmla="*/ 0 h 1076807"/>
                <a:gd name="connsiteX1" fmla="*/ 560647 w 876301"/>
                <a:gd name="connsiteY1" fmla="*/ 24514 h 1076807"/>
                <a:gd name="connsiteX2" fmla="*/ 0 w 876301"/>
                <a:gd name="connsiteY2" fmla="*/ 404457 h 1076807"/>
                <a:gd name="connsiteX3" fmla="*/ 171126 w 876301"/>
                <a:gd name="connsiteY3" fmla="*/ 1030376 h 1076807"/>
                <a:gd name="connsiteX4" fmla="*/ 845535 w 876301"/>
                <a:gd name="connsiteY4" fmla="*/ 1066553 h 1076807"/>
                <a:gd name="connsiteX5" fmla="*/ 876302 w 876301"/>
                <a:gd name="connsiteY5" fmla="*/ 1076808 h 1076807"/>
                <a:gd name="connsiteX6" fmla="*/ 581890 w 876301"/>
                <a:gd name="connsiteY6" fmla="*/ 0 h 107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6301" h="1076807">
                  <a:moveTo>
                    <a:pt x="581846" y="0"/>
                  </a:moveTo>
                  <a:lnTo>
                    <a:pt x="560647" y="24514"/>
                  </a:lnTo>
                  <a:cubicBezTo>
                    <a:pt x="411466" y="196727"/>
                    <a:pt x="212382" y="327571"/>
                    <a:pt x="0" y="404457"/>
                  </a:cubicBezTo>
                  <a:lnTo>
                    <a:pt x="171126" y="1030376"/>
                  </a:lnTo>
                  <a:cubicBezTo>
                    <a:pt x="392901" y="987906"/>
                    <a:pt x="629598" y="994684"/>
                    <a:pt x="845535" y="1066553"/>
                  </a:cubicBezTo>
                  <a:lnTo>
                    <a:pt x="876302" y="1076808"/>
                  </a:lnTo>
                  <a:lnTo>
                    <a:pt x="581890" y="0"/>
                  </a:lnTo>
                  <a:close/>
                </a:path>
              </a:pathLst>
            </a:custGeom>
            <a:solidFill>
              <a:srgbClr val="2B2048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8" name="Полилиния: фигура 97">
              <a:extLst>
                <a:ext uri="{FF2B5EF4-FFF2-40B4-BE49-F238E27FC236}">
                  <a16:creationId xmlns="" xmlns:a16="http://schemas.microsoft.com/office/drawing/2014/main" id="{B5D826E5-21C9-4446-AF2F-03CF46197449}"/>
                </a:ext>
              </a:extLst>
            </p:cNvPr>
            <p:cNvSpPr/>
            <p:nvPr/>
          </p:nvSpPr>
          <p:spPr>
            <a:xfrm>
              <a:off x="2008699" y="4049941"/>
              <a:ext cx="733131" cy="735107"/>
            </a:xfrm>
            <a:custGeom>
              <a:avLst/>
              <a:gdLst>
                <a:gd name="connsiteX0" fmla="*/ 566088 w 733131"/>
                <a:gd name="connsiteY0" fmla="*/ 0 h 735107"/>
                <a:gd name="connsiteX1" fmla="*/ 139524 w 733131"/>
                <a:gd name="connsiteY1" fmla="*/ 117200 h 735107"/>
                <a:gd name="connsiteX2" fmla="*/ 6801 w 733131"/>
                <a:gd name="connsiteY2" fmla="*/ 350808 h 735107"/>
                <a:gd name="connsiteX3" fmla="*/ 73601 w 733131"/>
                <a:gd name="connsiteY3" fmla="*/ 595199 h 735107"/>
                <a:gd name="connsiteX4" fmla="*/ 306568 w 733131"/>
                <a:gd name="connsiteY4" fmla="*/ 728287 h 735107"/>
                <a:gd name="connsiteX5" fmla="*/ 733132 w 733131"/>
                <a:gd name="connsiteY5" fmla="*/ 611043 h 735107"/>
                <a:gd name="connsiteX6" fmla="*/ 566088 w 733131"/>
                <a:gd name="connsiteY6" fmla="*/ 44 h 735107"/>
                <a:gd name="connsiteX7" fmla="*/ 361606 w 733131"/>
                <a:gd name="connsiteY7" fmla="*/ 450360 h 735107"/>
                <a:gd name="connsiteX8" fmla="*/ 283965 w 733131"/>
                <a:gd name="connsiteY8" fmla="*/ 405998 h 735107"/>
                <a:gd name="connsiteX9" fmla="*/ 328206 w 733131"/>
                <a:gd name="connsiteY9" fmla="*/ 328143 h 735107"/>
                <a:gd name="connsiteX10" fmla="*/ 450043 w 733131"/>
                <a:gd name="connsiteY10" fmla="*/ 294651 h 735107"/>
                <a:gd name="connsiteX11" fmla="*/ 527684 w 733131"/>
                <a:gd name="connsiteY11" fmla="*/ 339014 h 735107"/>
                <a:gd name="connsiteX12" fmla="*/ 483443 w 733131"/>
                <a:gd name="connsiteY12" fmla="*/ 416868 h 735107"/>
                <a:gd name="connsiteX13" fmla="*/ 361606 w 733131"/>
                <a:gd name="connsiteY13" fmla="*/ 450360 h 73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3131" h="735107">
                  <a:moveTo>
                    <a:pt x="566088" y="0"/>
                  </a:moveTo>
                  <a:lnTo>
                    <a:pt x="139524" y="117200"/>
                  </a:lnTo>
                  <a:cubicBezTo>
                    <a:pt x="38709" y="144927"/>
                    <a:pt x="-20937" y="249276"/>
                    <a:pt x="6801" y="350808"/>
                  </a:cubicBezTo>
                  <a:lnTo>
                    <a:pt x="73601" y="595199"/>
                  </a:lnTo>
                  <a:cubicBezTo>
                    <a:pt x="101252" y="696292"/>
                    <a:pt x="205314" y="756102"/>
                    <a:pt x="306568" y="728287"/>
                  </a:cubicBezTo>
                  <a:lnTo>
                    <a:pt x="733132" y="611043"/>
                  </a:lnTo>
                  <a:lnTo>
                    <a:pt x="566088" y="44"/>
                  </a:lnTo>
                  <a:close/>
                  <a:moveTo>
                    <a:pt x="361606" y="450360"/>
                  </a:moveTo>
                  <a:cubicBezTo>
                    <a:pt x="327942" y="459603"/>
                    <a:pt x="293182" y="439754"/>
                    <a:pt x="283965" y="405998"/>
                  </a:cubicBezTo>
                  <a:cubicBezTo>
                    <a:pt x="274748" y="372242"/>
                    <a:pt x="294542" y="337429"/>
                    <a:pt x="328206" y="328143"/>
                  </a:cubicBezTo>
                  <a:lnTo>
                    <a:pt x="450043" y="294651"/>
                  </a:lnTo>
                  <a:cubicBezTo>
                    <a:pt x="483707" y="285409"/>
                    <a:pt x="518467" y="305258"/>
                    <a:pt x="527684" y="339014"/>
                  </a:cubicBezTo>
                  <a:cubicBezTo>
                    <a:pt x="536901" y="372770"/>
                    <a:pt x="517107" y="407626"/>
                    <a:pt x="483443" y="416868"/>
                  </a:cubicBezTo>
                  <a:lnTo>
                    <a:pt x="361606" y="450360"/>
                  </a:lnTo>
                  <a:close/>
                </a:path>
              </a:pathLst>
            </a:custGeom>
            <a:solidFill>
              <a:srgbClr val="2B2048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9" name="Полилиния: фигура 98">
              <a:extLst>
                <a:ext uri="{FF2B5EF4-FFF2-40B4-BE49-F238E27FC236}">
                  <a16:creationId xmlns="" xmlns:a16="http://schemas.microsoft.com/office/drawing/2014/main" id="{AEFF6FCC-E13C-48DA-AC3C-592A22001490}"/>
                </a:ext>
              </a:extLst>
            </p:cNvPr>
            <p:cNvSpPr/>
            <p:nvPr/>
          </p:nvSpPr>
          <p:spPr>
            <a:xfrm>
              <a:off x="2470549" y="4740600"/>
              <a:ext cx="585780" cy="603818"/>
            </a:xfrm>
            <a:custGeom>
              <a:avLst/>
              <a:gdLst>
                <a:gd name="connsiteX0" fmla="*/ 329041 w 585780"/>
                <a:gd name="connsiteY0" fmla="*/ 353097 h 603818"/>
                <a:gd name="connsiteX1" fmla="*/ 446271 w 585780"/>
                <a:gd name="connsiteY1" fmla="*/ 320881 h 603818"/>
                <a:gd name="connsiteX2" fmla="*/ 578949 w 585780"/>
                <a:gd name="connsiteY2" fmla="*/ 87361 h 603818"/>
                <a:gd name="connsiteX3" fmla="*/ 555117 w 585780"/>
                <a:gd name="connsiteY3" fmla="*/ 0 h 603818"/>
                <a:gd name="connsiteX4" fmla="*/ 428627 w 585780"/>
                <a:gd name="connsiteY4" fmla="*/ 16548 h 603818"/>
                <a:gd name="connsiteX5" fmla="*/ 457067 w 585780"/>
                <a:gd name="connsiteY5" fmla="*/ 120941 h 603818"/>
                <a:gd name="connsiteX6" fmla="*/ 412870 w 585780"/>
                <a:gd name="connsiteY6" fmla="*/ 198752 h 603818"/>
                <a:gd name="connsiteX7" fmla="*/ 293710 w 585780"/>
                <a:gd name="connsiteY7" fmla="*/ 231496 h 603818"/>
                <a:gd name="connsiteX8" fmla="*/ 243720 w 585780"/>
                <a:gd name="connsiteY8" fmla="*/ 59370 h 603818"/>
                <a:gd name="connsiteX9" fmla="*/ 0 w 585780"/>
                <a:gd name="connsiteY9" fmla="*/ 126354 h 603818"/>
                <a:gd name="connsiteX10" fmla="*/ 111568 w 585780"/>
                <a:gd name="connsiteY10" fmla="*/ 510699 h 603818"/>
                <a:gd name="connsiteX11" fmla="*/ 266806 w 585780"/>
                <a:gd name="connsiteY11" fmla="*/ 599292 h 603818"/>
                <a:gd name="connsiteX12" fmla="*/ 355287 w 585780"/>
                <a:gd name="connsiteY12" fmla="*/ 443539 h 603818"/>
                <a:gd name="connsiteX13" fmla="*/ 329041 w 585780"/>
                <a:gd name="connsiteY13" fmla="*/ 353141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5780" h="603818">
                  <a:moveTo>
                    <a:pt x="329041" y="353097"/>
                  </a:moveTo>
                  <a:lnTo>
                    <a:pt x="446271" y="320881"/>
                  </a:lnTo>
                  <a:cubicBezTo>
                    <a:pt x="547480" y="293067"/>
                    <a:pt x="606687" y="188409"/>
                    <a:pt x="578949" y="87361"/>
                  </a:cubicBezTo>
                  <a:lnTo>
                    <a:pt x="555117" y="0"/>
                  </a:lnTo>
                  <a:cubicBezTo>
                    <a:pt x="512720" y="3125"/>
                    <a:pt x="470717" y="8846"/>
                    <a:pt x="428627" y="16548"/>
                  </a:cubicBezTo>
                  <a:lnTo>
                    <a:pt x="457067" y="120941"/>
                  </a:lnTo>
                  <a:cubicBezTo>
                    <a:pt x="466328" y="154521"/>
                    <a:pt x="446753" y="189334"/>
                    <a:pt x="412870" y="198752"/>
                  </a:cubicBezTo>
                  <a:lnTo>
                    <a:pt x="293710" y="231496"/>
                  </a:lnTo>
                  <a:lnTo>
                    <a:pt x="243720" y="59370"/>
                  </a:lnTo>
                  <a:lnTo>
                    <a:pt x="0" y="126354"/>
                  </a:lnTo>
                  <a:lnTo>
                    <a:pt x="111568" y="510699"/>
                  </a:lnTo>
                  <a:cubicBezTo>
                    <a:pt x="129782" y="577727"/>
                    <a:pt x="199435" y="617821"/>
                    <a:pt x="266806" y="599292"/>
                  </a:cubicBezTo>
                  <a:cubicBezTo>
                    <a:pt x="334045" y="580808"/>
                    <a:pt x="373721" y="510963"/>
                    <a:pt x="355287" y="443539"/>
                  </a:cubicBezTo>
                  <a:lnTo>
                    <a:pt x="329041" y="353141"/>
                  </a:lnTo>
                  <a:close/>
                </a:path>
              </a:pathLst>
            </a:custGeom>
            <a:solidFill>
              <a:srgbClr val="2B2048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0" name="Полилиния: фигура 99">
              <a:extLst>
                <a:ext uri="{FF2B5EF4-FFF2-40B4-BE49-F238E27FC236}">
                  <a16:creationId xmlns="" xmlns:a16="http://schemas.microsoft.com/office/drawing/2014/main" id="{FA93A7A1-FD46-4226-8F42-89E55D128DFE}"/>
                </a:ext>
              </a:extLst>
            </p:cNvPr>
            <p:cNvSpPr/>
            <p:nvPr/>
          </p:nvSpPr>
          <p:spPr>
            <a:xfrm>
              <a:off x="3792758" y="3577871"/>
              <a:ext cx="188926" cy="236846"/>
            </a:xfrm>
            <a:custGeom>
              <a:avLst/>
              <a:gdLst>
                <a:gd name="connsiteX0" fmla="*/ 157050 w 188926"/>
                <a:gd name="connsiteY0" fmla="*/ 8331 h 236846"/>
                <a:gd name="connsiteX1" fmla="*/ 70851 w 188926"/>
                <a:gd name="connsiteY1" fmla="*/ 32008 h 236846"/>
                <a:gd name="connsiteX2" fmla="*/ 8308 w 188926"/>
                <a:gd name="connsiteY2" fmla="*/ 142123 h 236846"/>
                <a:gd name="connsiteX3" fmla="*/ 31920 w 188926"/>
                <a:gd name="connsiteY3" fmla="*/ 228516 h 236846"/>
                <a:gd name="connsiteX4" fmla="*/ 118076 w 188926"/>
                <a:gd name="connsiteY4" fmla="*/ 204838 h 236846"/>
                <a:gd name="connsiteX5" fmla="*/ 180619 w 188926"/>
                <a:gd name="connsiteY5" fmla="*/ 94723 h 236846"/>
                <a:gd name="connsiteX6" fmla="*/ 157006 w 188926"/>
                <a:gd name="connsiteY6" fmla="*/ 8331 h 23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26" h="236846">
                  <a:moveTo>
                    <a:pt x="157050" y="8331"/>
                  </a:moveTo>
                  <a:cubicBezTo>
                    <a:pt x="126722" y="-9010"/>
                    <a:pt x="88143" y="1597"/>
                    <a:pt x="70851" y="32008"/>
                  </a:cubicBezTo>
                  <a:lnTo>
                    <a:pt x="8308" y="142123"/>
                  </a:lnTo>
                  <a:cubicBezTo>
                    <a:pt x="-8985" y="172534"/>
                    <a:pt x="1593" y="211219"/>
                    <a:pt x="31920" y="228516"/>
                  </a:cubicBezTo>
                  <a:cubicBezTo>
                    <a:pt x="62248" y="245856"/>
                    <a:pt x="100827" y="235249"/>
                    <a:pt x="118076" y="204838"/>
                  </a:cubicBezTo>
                  <a:lnTo>
                    <a:pt x="180619" y="94723"/>
                  </a:lnTo>
                  <a:cubicBezTo>
                    <a:pt x="197911" y="64312"/>
                    <a:pt x="187334" y="25627"/>
                    <a:pt x="157006" y="8331"/>
                  </a:cubicBezTo>
                  <a:close/>
                </a:path>
              </a:pathLst>
            </a:custGeom>
            <a:solidFill>
              <a:srgbClr val="B31166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1" name="Полилиния: фигура 100">
              <a:extLst>
                <a:ext uri="{FF2B5EF4-FFF2-40B4-BE49-F238E27FC236}">
                  <a16:creationId xmlns="" xmlns:a16="http://schemas.microsoft.com/office/drawing/2014/main" id="{0C2A3E07-6840-4A28-88D4-FFD5BC01FA76}"/>
                </a:ext>
              </a:extLst>
            </p:cNvPr>
            <p:cNvSpPr/>
            <p:nvPr/>
          </p:nvSpPr>
          <p:spPr>
            <a:xfrm>
              <a:off x="3934521" y="4206474"/>
              <a:ext cx="236239" cy="189446"/>
            </a:xfrm>
            <a:custGeom>
              <a:avLst/>
              <a:gdLst>
                <a:gd name="connsiteX0" fmla="*/ 204275 w 236239"/>
                <a:gd name="connsiteY0" fmla="*/ 71046 h 189446"/>
                <a:gd name="connsiteX1" fmla="*/ 94463 w 236239"/>
                <a:gd name="connsiteY1" fmla="*/ 8331 h 189446"/>
                <a:gd name="connsiteX2" fmla="*/ 8308 w 236239"/>
                <a:gd name="connsiteY2" fmla="*/ 32008 h 189446"/>
                <a:gd name="connsiteX3" fmla="*/ 31920 w 236239"/>
                <a:gd name="connsiteY3" fmla="*/ 118401 h 189446"/>
                <a:gd name="connsiteX4" fmla="*/ 141732 w 236239"/>
                <a:gd name="connsiteY4" fmla="*/ 181116 h 189446"/>
                <a:gd name="connsiteX5" fmla="*/ 227932 w 236239"/>
                <a:gd name="connsiteY5" fmla="*/ 157439 h 189446"/>
                <a:gd name="connsiteX6" fmla="*/ 204319 w 236239"/>
                <a:gd name="connsiteY6" fmla="*/ 71002 h 18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239" h="189446">
                  <a:moveTo>
                    <a:pt x="204275" y="71046"/>
                  </a:moveTo>
                  <a:lnTo>
                    <a:pt x="94463" y="8331"/>
                  </a:lnTo>
                  <a:cubicBezTo>
                    <a:pt x="64135" y="-9010"/>
                    <a:pt x="25556" y="1597"/>
                    <a:pt x="8308" y="32008"/>
                  </a:cubicBezTo>
                  <a:cubicBezTo>
                    <a:pt x="-8985" y="62420"/>
                    <a:pt x="1593" y="101105"/>
                    <a:pt x="31920" y="118401"/>
                  </a:cubicBezTo>
                  <a:lnTo>
                    <a:pt x="141732" y="181116"/>
                  </a:lnTo>
                  <a:cubicBezTo>
                    <a:pt x="172060" y="198456"/>
                    <a:pt x="210639" y="187850"/>
                    <a:pt x="227932" y="157439"/>
                  </a:cubicBezTo>
                  <a:cubicBezTo>
                    <a:pt x="245224" y="127027"/>
                    <a:pt x="234647" y="88342"/>
                    <a:pt x="204319" y="71002"/>
                  </a:cubicBezTo>
                  <a:close/>
                </a:path>
              </a:pathLst>
            </a:custGeom>
            <a:solidFill>
              <a:srgbClr val="B31166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2" name="Полилиния: фигура 101">
              <a:extLst>
                <a:ext uri="{FF2B5EF4-FFF2-40B4-BE49-F238E27FC236}">
                  <a16:creationId xmlns="" xmlns:a16="http://schemas.microsoft.com/office/drawing/2014/main" id="{0E1EB66F-81E2-4FBE-8BB1-28C76D8359B7}"/>
                </a:ext>
              </a:extLst>
            </p:cNvPr>
            <p:cNvSpPr/>
            <p:nvPr/>
          </p:nvSpPr>
          <p:spPr>
            <a:xfrm>
              <a:off x="3949829" y="3876165"/>
              <a:ext cx="298758" cy="174151"/>
            </a:xfrm>
            <a:custGeom>
              <a:avLst/>
              <a:gdLst>
                <a:gd name="connsiteX0" fmla="*/ 296497 w 298758"/>
                <a:gd name="connsiteY0" fmla="*/ 46630 h 174151"/>
                <a:gd name="connsiteX1" fmla="*/ 218857 w 298758"/>
                <a:gd name="connsiteY1" fmla="*/ 2267 h 174151"/>
                <a:gd name="connsiteX2" fmla="*/ 46502 w 298758"/>
                <a:gd name="connsiteY2" fmla="*/ 49667 h 174151"/>
                <a:gd name="connsiteX3" fmla="*/ 2261 w 298758"/>
                <a:gd name="connsiteY3" fmla="*/ 127521 h 174151"/>
                <a:gd name="connsiteX4" fmla="*/ 79902 w 298758"/>
                <a:gd name="connsiteY4" fmla="*/ 171884 h 174151"/>
                <a:gd name="connsiteX5" fmla="*/ 252257 w 298758"/>
                <a:gd name="connsiteY5" fmla="*/ 124529 h 174151"/>
                <a:gd name="connsiteX6" fmla="*/ 296497 w 298758"/>
                <a:gd name="connsiteY6" fmla="*/ 46674 h 17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758" h="174151">
                  <a:moveTo>
                    <a:pt x="296497" y="46630"/>
                  </a:moveTo>
                  <a:cubicBezTo>
                    <a:pt x="287281" y="12874"/>
                    <a:pt x="252520" y="-6975"/>
                    <a:pt x="218857" y="2267"/>
                  </a:cubicBezTo>
                  <a:lnTo>
                    <a:pt x="46502" y="49667"/>
                  </a:lnTo>
                  <a:cubicBezTo>
                    <a:pt x="12838" y="58909"/>
                    <a:pt x="-6956" y="93765"/>
                    <a:pt x="2261" y="127521"/>
                  </a:cubicBezTo>
                  <a:cubicBezTo>
                    <a:pt x="11478" y="161277"/>
                    <a:pt x="46238" y="181126"/>
                    <a:pt x="79902" y="171884"/>
                  </a:cubicBezTo>
                  <a:lnTo>
                    <a:pt x="252257" y="124529"/>
                  </a:lnTo>
                  <a:cubicBezTo>
                    <a:pt x="285920" y="115286"/>
                    <a:pt x="305714" y="80430"/>
                    <a:pt x="296497" y="46674"/>
                  </a:cubicBezTo>
                  <a:close/>
                </a:path>
              </a:pathLst>
            </a:custGeom>
            <a:solidFill>
              <a:srgbClr val="B31166"/>
            </a:solidFill>
            <a:ln w="43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27" name="Группа 26">
            <a:extLst>
              <a:ext uri="{FF2B5EF4-FFF2-40B4-BE49-F238E27FC236}">
                <a16:creationId xmlns="" xmlns:a16="http://schemas.microsoft.com/office/drawing/2014/main" id="{EAE6707F-776A-41E8-BDB7-BA522EA1DA9E}"/>
              </a:ext>
            </a:extLst>
          </p:cNvPr>
          <p:cNvGrpSpPr/>
          <p:nvPr/>
        </p:nvGrpSpPr>
        <p:grpSpPr>
          <a:xfrm>
            <a:off x="9976979" y="5049398"/>
            <a:ext cx="570902" cy="622802"/>
            <a:chOff x="9748041" y="4807071"/>
            <a:chExt cx="570902" cy="622802"/>
          </a:xfrm>
        </p:grpSpPr>
        <p:sp>
          <p:nvSpPr>
            <p:cNvPr id="21" name="Полилиния: фигура 20">
              <a:extLst>
                <a:ext uri="{FF2B5EF4-FFF2-40B4-BE49-F238E27FC236}">
                  <a16:creationId xmlns="" xmlns:a16="http://schemas.microsoft.com/office/drawing/2014/main" id="{8BBAC578-4C79-405B-9ADF-F460CF30549C}"/>
                </a:ext>
              </a:extLst>
            </p:cNvPr>
            <p:cNvSpPr/>
            <p:nvPr/>
          </p:nvSpPr>
          <p:spPr>
            <a:xfrm>
              <a:off x="9748041" y="4807071"/>
              <a:ext cx="438116" cy="544953"/>
            </a:xfrm>
            <a:custGeom>
              <a:avLst/>
              <a:gdLst>
                <a:gd name="connsiteX0" fmla="*/ 181177 w 1019603"/>
                <a:gd name="connsiteY0" fmla="*/ 407648 h 1268238"/>
                <a:gd name="connsiteX1" fmla="*/ 468040 w 1019603"/>
                <a:gd name="connsiteY1" fmla="*/ 120785 h 1268238"/>
                <a:gd name="connsiteX2" fmla="*/ 1019603 w 1019603"/>
                <a:gd name="connsiteY2" fmla="*/ 120785 h 1268238"/>
                <a:gd name="connsiteX3" fmla="*/ 860590 w 1019603"/>
                <a:gd name="connsiteY3" fmla="*/ 0 h 1268238"/>
                <a:gd name="connsiteX4" fmla="*/ 166079 w 1019603"/>
                <a:gd name="connsiteY4" fmla="*/ 0 h 1268238"/>
                <a:gd name="connsiteX5" fmla="*/ 0 w 1019603"/>
                <a:gd name="connsiteY5" fmla="*/ 166079 h 1268238"/>
                <a:gd name="connsiteX6" fmla="*/ 0 w 1019603"/>
                <a:gd name="connsiteY6" fmla="*/ 1102159 h 1268238"/>
                <a:gd name="connsiteX7" fmla="*/ 166079 w 1019603"/>
                <a:gd name="connsiteY7" fmla="*/ 1268238 h 1268238"/>
                <a:gd name="connsiteX8" fmla="*/ 181177 w 1019603"/>
                <a:gd name="connsiteY8" fmla="*/ 1268238 h 1268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9603" h="1268238">
                  <a:moveTo>
                    <a:pt x="181177" y="407648"/>
                  </a:moveTo>
                  <a:cubicBezTo>
                    <a:pt x="181177" y="249481"/>
                    <a:pt x="309873" y="120785"/>
                    <a:pt x="468040" y="120785"/>
                  </a:cubicBezTo>
                  <a:lnTo>
                    <a:pt x="1019603" y="120785"/>
                  </a:lnTo>
                  <a:cubicBezTo>
                    <a:pt x="999734" y="51273"/>
                    <a:pt x="936382" y="0"/>
                    <a:pt x="860590" y="0"/>
                  </a:cubicBezTo>
                  <a:lnTo>
                    <a:pt x="166079" y="0"/>
                  </a:lnTo>
                  <a:cubicBezTo>
                    <a:pt x="74464" y="0"/>
                    <a:pt x="0" y="74464"/>
                    <a:pt x="0" y="166079"/>
                  </a:cubicBezTo>
                  <a:lnTo>
                    <a:pt x="0" y="1102159"/>
                  </a:lnTo>
                  <a:cubicBezTo>
                    <a:pt x="0" y="1193775"/>
                    <a:pt x="74464" y="1268238"/>
                    <a:pt x="166079" y="1268238"/>
                  </a:cubicBezTo>
                  <a:lnTo>
                    <a:pt x="181177" y="1268238"/>
                  </a:lnTo>
                  <a:close/>
                </a:path>
              </a:pathLst>
            </a:custGeom>
            <a:solidFill>
              <a:schemeClr val="tx1"/>
            </a:solidFill>
            <a:ln w="603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" name="Полилиния: фигура 25">
              <a:extLst>
                <a:ext uri="{FF2B5EF4-FFF2-40B4-BE49-F238E27FC236}">
                  <a16:creationId xmlns="" xmlns:a16="http://schemas.microsoft.com/office/drawing/2014/main" id="{9977F637-B1F1-4DF2-BA18-371C26C598A7}"/>
                </a:ext>
              </a:extLst>
            </p:cNvPr>
            <p:cNvSpPr/>
            <p:nvPr/>
          </p:nvSpPr>
          <p:spPr>
            <a:xfrm>
              <a:off x="9877791" y="4910871"/>
              <a:ext cx="441152" cy="519002"/>
            </a:xfrm>
            <a:custGeom>
              <a:avLst/>
              <a:gdLst>
                <a:gd name="connsiteX0" fmla="*/ 860590 w 1026668"/>
                <a:gd name="connsiteY0" fmla="*/ 0 h 1207845"/>
                <a:gd name="connsiteX1" fmla="*/ 166079 w 1026668"/>
                <a:gd name="connsiteY1" fmla="*/ 0 h 1207845"/>
                <a:gd name="connsiteX2" fmla="*/ 0 w 1026668"/>
                <a:gd name="connsiteY2" fmla="*/ 166079 h 1207845"/>
                <a:gd name="connsiteX3" fmla="*/ 0 w 1026668"/>
                <a:gd name="connsiteY3" fmla="*/ 1041767 h 1207845"/>
                <a:gd name="connsiteX4" fmla="*/ 166079 w 1026668"/>
                <a:gd name="connsiteY4" fmla="*/ 1207846 h 1207845"/>
                <a:gd name="connsiteX5" fmla="*/ 860590 w 1026668"/>
                <a:gd name="connsiteY5" fmla="*/ 1207846 h 1207845"/>
                <a:gd name="connsiteX6" fmla="*/ 1026669 w 1026668"/>
                <a:gd name="connsiteY6" fmla="*/ 1041767 h 1207845"/>
                <a:gd name="connsiteX7" fmla="*/ 1026669 w 1026668"/>
                <a:gd name="connsiteY7" fmla="*/ 166079 h 1207845"/>
                <a:gd name="connsiteX8" fmla="*/ 860590 w 1026668"/>
                <a:gd name="connsiteY8" fmla="*/ 0 h 1207845"/>
                <a:gd name="connsiteX9" fmla="*/ 739806 w 1026668"/>
                <a:gd name="connsiteY9" fmla="*/ 1026669 h 1207845"/>
                <a:gd name="connsiteX10" fmla="*/ 286863 w 1026668"/>
                <a:gd name="connsiteY10" fmla="*/ 1026669 h 1207845"/>
                <a:gd name="connsiteX11" fmla="*/ 241569 w 1026668"/>
                <a:gd name="connsiteY11" fmla="*/ 981375 h 1207845"/>
                <a:gd name="connsiteX12" fmla="*/ 286863 w 1026668"/>
                <a:gd name="connsiteY12" fmla="*/ 936081 h 1207845"/>
                <a:gd name="connsiteX13" fmla="*/ 739806 w 1026668"/>
                <a:gd name="connsiteY13" fmla="*/ 936081 h 1207845"/>
                <a:gd name="connsiteX14" fmla="*/ 785100 w 1026668"/>
                <a:gd name="connsiteY14" fmla="*/ 981375 h 1207845"/>
                <a:gd name="connsiteX15" fmla="*/ 739806 w 1026668"/>
                <a:gd name="connsiteY15" fmla="*/ 1026669 h 1207845"/>
                <a:gd name="connsiteX16" fmla="*/ 739806 w 1026668"/>
                <a:gd name="connsiteY16" fmla="*/ 785100 h 1207845"/>
                <a:gd name="connsiteX17" fmla="*/ 286863 w 1026668"/>
                <a:gd name="connsiteY17" fmla="*/ 785100 h 1207845"/>
                <a:gd name="connsiteX18" fmla="*/ 241569 w 1026668"/>
                <a:gd name="connsiteY18" fmla="*/ 739806 h 1207845"/>
                <a:gd name="connsiteX19" fmla="*/ 286863 w 1026668"/>
                <a:gd name="connsiteY19" fmla="*/ 694511 h 1207845"/>
                <a:gd name="connsiteX20" fmla="*/ 739806 w 1026668"/>
                <a:gd name="connsiteY20" fmla="*/ 694511 h 1207845"/>
                <a:gd name="connsiteX21" fmla="*/ 785100 w 1026668"/>
                <a:gd name="connsiteY21" fmla="*/ 739806 h 1207845"/>
                <a:gd name="connsiteX22" fmla="*/ 739806 w 1026668"/>
                <a:gd name="connsiteY22" fmla="*/ 785100 h 1207845"/>
                <a:gd name="connsiteX23" fmla="*/ 739806 w 1026668"/>
                <a:gd name="connsiteY23" fmla="*/ 573727 h 1207845"/>
                <a:gd name="connsiteX24" fmla="*/ 286863 w 1026668"/>
                <a:gd name="connsiteY24" fmla="*/ 573727 h 1207845"/>
                <a:gd name="connsiteX25" fmla="*/ 241569 w 1026668"/>
                <a:gd name="connsiteY25" fmla="*/ 528433 h 1207845"/>
                <a:gd name="connsiteX26" fmla="*/ 286863 w 1026668"/>
                <a:gd name="connsiteY26" fmla="*/ 483138 h 1207845"/>
                <a:gd name="connsiteX27" fmla="*/ 739806 w 1026668"/>
                <a:gd name="connsiteY27" fmla="*/ 483138 h 1207845"/>
                <a:gd name="connsiteX28" fmla="*/ 785100 w 1026668"/>
                <a:gd name="connsiteY28" fmla="*/ 528433 h 1207845"/>
                <a:gd name="connsiteX29" fmla="*/ 739806 w 1026668"/>
                <a:gd name="connsiteY29" fmla="*/ 573727 h 1207845"/>
                <a:gd name="connsiteX30" fmla="*/ 739806 w 1026668"/>
                <a:gd name="connsiteY30" fmla="*/ 332158 h 1207845"/>
                <a:gd name="connsiteX31" fmla="*/ 286863 w 1026668"/>
                <a:gd name="connsiteY31" fmla="*/ 332158 h 1207845"/>
                <a:gd name="connsiteX32" fmla="*/ 241569 w 1026668"/>
                <a:gd name="connsiteY32" fmla="*/ 286863 h 1207845"/>
                <a:gd name="connsiteX33" fmla="*/ 286863 w 1026668"/>
                <a:gd name="connsiteY33" fmla="*/ 241569 h 1207845"/>
                <a:gd name="connsiteX34" fmla="*/ 739806 w 1026668"/>
                <a:gd name="connsiteY34" fmla="*/ 241569 h 1207845"/>
                <a:gd name="connsiteX35" fmla="*/ 785100 w 1026668"/>
                <a:gd name="connsiteY35" fmla="*/ 286863 h 1207845"/>
                <a:gd name="connsiteX36" fmla="*/ 739806 w 1026668"/>
                <a:gd name="connsiteY36" fmla="*/ 332158 h 120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26668" h="1207845">
                  <a:moveTo>
                    <a:pt x="860590" y="0"/>
                  </a:moveTo>
                  <a:lnTo>
                    <a:pt x="166079" y="0"/>
                  </a:lnTo>
                  <a:cubicBezTo>
                    <a:pt x="74464" y="0"/>
                    <a:pt x="0" y="74464"/>
                    <a:pt x="0" y="166079"/>
                  </a:cubicBezTo>
                  <a:lnTo>
                    <a:pt x="0" y="1041767"/>
                  </a:lnTo>
                  <a:cubicBezTo>
                    <a:pt x="0" y="1133382"/>
                    <a:pt x="74464" y="1207846"/>
                    <a:pt x="166079" y="1207846"/>
                  </a:cubicBezTo>
                  <a:lnTo>
                    <a:pt x="860590" y="1207846"/>
                  </a:lnTo>
                  <a:cubicBezTo>
                    <a:pt x="952205" y="1207846"/>
                    <a:pt x="1026669" y="1133382"/>
                    <a:pt x="1026669" y="1041767"/>
                  </a:cubicBezTo>
                  <a:lnTo>
                    <a:pt x="1026669" y="166079"/>
                  </a:lnTo>
                  <a:cubicBezTo>
                    <a:pt x="1026669" y="74464"/>
                    <a:pt x="952205" y="0"/>
                    <a:pt x="860590" y="0"/>
                  </a:cubicBezTo>
                  <a:close/>
                  <a:moveTo>
                    <a:pt x="739806" y="1026669"/>
                  </a:moveTo>
                  <a:lnTo>
                    <a:pt x="286863" y="1026669"/>
                  </a:lnTo>
                  <a:cubicBezTo>
                    <a:pt x="261861" y="1026669"/>
                    <a:pt x="241569" y="1006377"/>
                    <a:pt x="241569" y="981375"/>
                  </a:cubicBezTo>
                  <a:cubicBezTo>
                    <a:pt x="241569" y="956372"/>
                    <a:pt x="261861" y="936081"/>
                    <a:pt x="286863" y="936081"/>
                  </a:cubicBezTo>
                  <a:lnTo>
                    <a:pt x="739806" y="936081"/>
                  </a:lnTo>
                  <a:cubicBezTo>
                    <a:pt x="764808" y="936081"/>
                    <a:pt x="785100" y="956372"/>
                    <a:pt x="785100" y="981375"/>
                  </a:cubicBezTo>
                  <a:cubicBezTo>
                    <a:pt x="785100" y="1006377"/>
                    <a:pt x="764808" y="1026669"/>
                    <a:pt x="739806" y="1026669"/>
                  </a:cubicBezTo>
                  <a:close/>
                  <a:moveTo>
                    <a:pt x="739806" y="785100"/>
                  </a:moveTo>
                  <a:lnTo>
                    <a:pt x="286863" y="785100"/>
                  </a:lnTo>
                  <a:cubicBezTo>
                    <a:pt x="261861" y="785100"/>
                    <a:pt x="241569" y="764808"/>
                    <a:pt x="241569" y="739806"/>
                  </a:cubicBezTo>
                  <a:cubicBezTo>
                    <a:pt x="241569" y="714803"/>
                    <a:pt x="261861" y="694511"/>
                    <a:pt x="286863" y="694511"/>
                  </a:cubicBezTo>
                  <a:lnTo>
                    <a:pt x="739806" y="694511"/>
                  </a:lnTo>
                  <a:cubicBezTo>
                    <a:pt x="764808" y="694511"/>
                    <a:pt x="785100" y="714803"/>
                    <a:pt x="785100" y="739806"/>
                  </a:cubicBezTo>
                  <a:cubicBezTo>
                    <a:pt x="785100" y="764808"/>
                    <a:pt x="764808" y="785100"/>
                    <a:pt x="739806" y="785100"/>
                  </a:cubicBezTo>
                  <a:close/>
                  <a:moveTo>
                    <a:pt x="739806" y="573727"/>
                  </a:moveTo>
                  <a:lnTo>
                    <a:pt x="286863" y="573727"/>
                  </a:lnTo>
                  <a:cubicBezTo>
                    <a:pt x="261861" y="573727"/>
                    <a:pt x="241569" y="553435"/>
                    <a:pt x="241569" y="528433"/>
                  </a:cubicBezTo>
                  <a:cubicBezTo>
                    <a:pt x="241569" y="503430"/>
                    <a:pt x="261861" y="483138"/>
                    <a:pt x="286863" y="483138"/>
                  </a:cubicBezTo>
                  <a:lnTo>
                    <a:pt x="739806" y="483138"/>
                  </a:lnTo>
                  <a:cubicBezTo>
                    <a:pt x="764808" y="483138"/>
                    <a:pt x="785100" y="503430"/>
                    <a:pt x="785100" y="528433"/>
                  </a:cubicBezTo>
                  <a:cubicBezTo>
                    <a:pt x="785100" y="553435"/>
                    <a:pt x="764808" y="573727"/>
                    <a:pt x="739806" y="573727"/>
                  </a:cubicBezTo>
                  <a:close/>
                  <a:moveTo>
                    <a:pt x="739806" y="332158"/>
                  </a:moveTo>
                  <a:lnTo>
                    <a:pt x="286863" y="332158"/>
                  </a:lnTo>
                  <a:cubicBezTo>
                    <a:pt x="261861" y="332158"/>
                    <a:pt x="241569" y="311866"/>
                    <a:pt x="241569" y="286863"/>
                  </a:cubicBezTo>
                  <a:cubicBezTo>
                    <a:pt x="241569" y="261861"/>
                    <a:pt x="261861" y="241569"/>
                    <a:pt x="286863" y="241569"/>
                  </a:cubicBezTo>
                  <a:lnTo>
                    <a:pt x="739806" y="241569"/>
                  </a:lnTo>
                  <a:cubicBezTo>
                    <a:pt x="764808" y="241569"/>
                    <a:pt x="785100" y="261861"/>
                    <a:pt x="785100" y="286863"/>
                  </a:cubicBezTo>
                  <a:cubicBezTo>
                    <a:pt x="785100" y="311866"/>
                    <a:pt x="764808" y="332158"/>
                    <a:pt x="739806" y="332158"/>
                  </a:cubicBezTo>
                  <a:close/>
                </a:path>
              </a:pathLst>
            </a:custGeom>
            <a:solidFill>
              <a:schemeClr val="accent1"/>
            </a:solidFill>
            <a:ln w="603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F47E312E-4FC1-4EC2-90F1-686BDC788533}"/>
              </a:ext>
            </a:extLst>
          </p:cNvPr>
          <p:cNvSpPr txBox="1"/>
          <p:nvPr/>
        </p:nvSpPr>
        <p:spPr>
          <a:xfrm>
            <a:off x="9199707" y="5775276"/>
            <a:ext cx="212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Key Outputs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461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ION BOARDROOM" val="7EBwX00E"/>
  <p:tag name="ARTICULATE_SLIDE_COUNT" val="4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851</TotalTime>
  <Words>1915</Words>
  <Application>Microsoft Office PowerPoint</Application>
  <PresentationFormat>Widescreen</PresentationFormat>
  <Paragraphs>353</Paragraphs>
  <Slides>41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Century Gothic</vt:lpstr>
      <vt:lpstr>Wingdings 3</vt:lpstr>
      <vt:lpstr>Ion Boardroom</vt:lpstr>
      <vt:lpstr>            How To Build An L&amp;D Brand That Adds REAL VALUE To The Business   </vt:lpstr>
      <vt:lpstr>PowerPoint Presentation</vt:lpstr>
      <vt:lpstr>PowerPoint Presentation</vt:lpstr>
      <vt:lpstr>QUESTION  What do our learners say about L&amp;D when we’re not in the room? </vt:lpstr>
      <vt:lpstr>Our L&amp;D Brand Identity is how our learners &amp; stakeholders perceive us…</vt:lpstr>
      <vt:lpstr>Why are we doing this?</vt:lpstr>
      <vt:lpstr>Start with why!  (Simon Sinek) </vt:lpstr>
      <vt:lpstr>Exercise  </vt:lpstr>
      <vt:lpstr>Areas to review</vt:lpstr>
      <vt:lpstr>Our Mission  </vt:lpstr>
      <vt:lpstr>Our Mission  </vt:lpstr>
      <vt:lpstr>Our Mission  </vt:lpstr>
      <vt:lpstr>Our Objectives  </vt:lpstr>
      <vt:lpstr>Our Objectives  </vt:lpstr>
      <vt:lpstr>Learners  </vt:lpstr>
      <vt:lpstr>Learners  </vt:lpstr>
      <vt:lpstr>Learners  </vt:lpstr>
      <vt:lpstr>Stakeholders  </vt:lpstr>
      <vt:lpstr>Stakeholders  </vt:lpstr>
      <vt:lpstr>Stakeholders  </vt:lpstr>
      <vt:lpstr>L&amp;D Initiatives &amp; Solutions  </vt:lpstr>
      <vt:lpstr>L&amp;D Initiatives &amp; Solutions  </vt:lpstr>
      <vt:lpstr>L&amp;D Initiatives &amp; Solutions  </vt:lpstr>
      <vt:lpstr>Current Standing  </vt:lpstr>
      <vt:lpstr>Current Standing  </vt:lpstr>
      <vt:lpstr>Current L&amp;D Brand  </vt:lpstr>
      <vt:lpstr>Current L&amp;D Brand  </vt:lpstr>
      <vt:lpstr>New L&amp;D Brand  </vt:lpstr>
      <vt:lpstr>New L&amp;D Brand  </vt:lpstr>
      <vt:lpstr>New L&amp;D Brand  </vt:lpstr>
      <vt:lpstr>New L&amp;D Brand  </vt:lpstr>
      <vt:lpstr>Brand Re-Launch  </vt:lpstr>
      <vt:lpstr>Brand Re-Launch  </vt:lpstr>
      <vt:lpstr>PR &amp; Marketing  </vt:lpstr>
      <vt:lpstr>PR &amp; Marketing  </vt:lpstr>
      <vt:lpstr>Evaluation  </vt:lpstr>
      <vt:lpstr>Evaluation  </vt:lpstr>
      <vt:lpstr>Key Outputs  </vt:lpstr>
      <vt:lpstr>Key Outputs  </vt:lpstr>
      <vt:lpstr>About MTD Training  </vt:lpstr>
      <vt:lpstr>About MTD Training  www.mtdtraining.com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L&amp;D Brand</dc:title>
  <dc:creator>Sean McPheat</dc:creator>
  <cp:lastModifiedBy>Sean McPheat</cp:lastModifiedBy>
  <cp:revision>66</cp:revision>
  <dcterms:created xsi:type="dcterms:W3CDTF">2020-11-27T11:30:08Z</dcterms:created>
  <dcterms:modified xsi:type="dcterms:W3CDTF">2021-01-12T14:49:17Z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EE3474E6-44C5-4729-8B7A-3E7A68660A1D</vt:lpwstr>
  </property>
  <property fmtid="{D5CDD505-2E9C-101B-9397-08002B2CF9AE}" pid="3" name="ArticulatePath">
    <vt:lpwstr>Your L&amp;D Brand</vt:lpwstr>
  </property>
</Properties>
</file>